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9" r:id="rId3"/>
    <p:sldId id="283" r:id="rId4"/>
    <p:sldId id="280" r:id="rId5"/>
    <p:sldId id="284" r:id="rId6"/>
    <p:sldId id="281" r:id="rId7"/>
    <p:sldId id="288" r:id="rId8"/>
    <p:sldId id="260" r:id="rId9"/>
    <p:sldId id="289" r:id="rId10"/>
    <p:sldId id="285" r:id="rId11"/>
    <p:sldId id="269" r:id="rId12"/>
    <p:sldId id="273" r:id="rId13"/>
    <p:sldId id="286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ACE"/>
    <a:srgbClr val="B3D5B4"/>
    <a:srgbClr val="8DC18E"/>
    <a:srgbClr val="F4F7ED"/>
    <a:srgbClr val="DDE7C7"/>
    <a:srgbClr val="008000"/>
    <a:srgbClr val="00CC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4E3A92-BE87-4F87-8F60-9AC1E1E31B71}" type="doc">
      <dgm:prSet loTypeId="urn:microsoft.com/office/officeart/2005/8/layout/hProcess9" loCatId="process" qsTypeId="urn:microsoft.com/office/officeart/2005/8/quickstyle/simple1" qsCatId="simple" csTypeId="urn:microsoft.com/office/officeart/2005/8/colors/accent3_1" csCatId="accent3" phldr="1"/>
      <dgm:spPr/>
    </dgm:pt>
    <dgm:pt modelId="{B213E6FC-234E-40A2-85E1-D0FA745814C9}">
      <dgm:prSet phldrT="[Текст]"/>
      <dgm:spPr/>
      <dgm:t>
        <a:bodyPr/>
        <a:lstStyle/>
        <a:p>
          <a:r>
            <a:rPr lang="ru-RU" b="1" dirty="0" smtClean="0">
              <a:solidFill>
                <a:srgbClr val="008000"/>
              </a:solidFill>
            </a:rPr>
            <a:t>САМОСТОЯТЕЛЬНОСТЬ</a:t>
          </a:r>
          <a:endParaRPr lang="ru-RU" b="1" dirty="0">
            <a:solidFill>
              <a:srgbClr val="008000"/>
            </a:solidFill>
          </a:endParaRPr>
        </a:p>
      </dgm:t>
    </dgm:pt>
    <dgm:pt modelId="{F7FC5B75-96CC-46CA-AF41-2004C6E2139D}" type="parTrans" cxnId="{48556205-767D-42EA-AFA0-77CA00EC2FFA}">
      <dgm:prSet/>
      <dgm:spPr/>
      <dgm:t>
        <a:bodyPr/>
        <a:lstStyle/>
        <a:p>
          <a:endParaRPr lang="ru-RU"/>
        </a:p>
      </dgm:t>
    </dgm:pt>
    <dgm:pt modelId="{B8DFF91E-B7AA-45AE-B2B1-9212AA48A80D}" type="sibTrans" cxnId="{48556205-767D-42EA-AFA0-77CA00EC2FFA}">
      <dgm:prSet/>
      <dgm:spPr/>
      <dgm:t>
        <a:bodyPr/>
        <a:lstStyle/>
        <a:p>
          <a:endParaRPr lang="ru-RU"/>
        </a:p>
      </dgm:t>
    </dgm:pt>
    <dgm:pt modelId="{D35DD786-0411-4883-9620-B2DAAB886126}">
      <dgm:prSet phldrT="[Текст]"/>
      <dgm:spPr/>
      <dgm:t>
        <a:bodyPr/>
        <a:lstStyle/>
        <a:p>
          <a:r>
            <a:rPr lang="ru-RU" b="1" dirty="0" smtClean="0">
              <a:solidFill>
                <a:srgbClr val="008000"/>
              </a:solidFill>
            </a:rPr>
            <a:t>ДЕЯТЕЛЬНОСТЬ</a:t>
          </a:r>
          <a:endParaRPr lang="ru-RU" b="1" dirty="0">
            <a:solidFill>
              <a:srgbClr val="008000"/>
            </a:solidFill>
          </a:endParaRPr>
        </a:p>
      </dgm:t>
    </dgm:pt>
    <dgm:pt modelId="{524735B9-FC1D-485F-BBE8-979AD7C0CE5F}" type="parTrans" cxnId="{8A8CC2D0-B12B-4509-8A29-CEF1AEAA0179}">
      <dgm:prSet/>
      <dgm:spPr/>
      <dgm:t>
        <a:bodyPr/>
        <a:lstStyle/>
        <a:p>
          <a:endParaRPr lang="ru-RU"/>
        </a:p>
      </dgm:t>
    </dgm:pt>
    <dgm:pt modelId="{F1EE2902-25E7-40E8-B7EC-7BD53F236B46}" type="sibTrans" cxnId="{8A8CC2D0-B12B-4509-8A29-CEF1AEAA0179}">
      <dgm:prSet/>
      <dgm:spPr/>
      <dgm:t>
        <a:bodyPr/>
        <a:lstStyle/>
        <a:p>
          <a:endParaRPr lang="ru-RU"/>
        </a:p>
      </dgm:t>
    </dgm:pt>
    <dgm:pt modelId="{EED6DC4E-C286-4516-8EC8-9188F1EB6EBA}">
      <dgm:prSet phldrT="[Текст]"/>
      <dgm:spPr/>
      <dgm:t>
        <a:bodyPr/>
        <a:lstStyle/>
        <a:p>
          <a:r>
            <a:rPr lang="ru-RU" b="1" dirty="0" smtClean="0">
              <a:solidFill>
                <a:srgbClr val="008000"/>
              </a:solidFill>
            </a:rPr>
            <a:t>РЕЗУЛЬТАТИВНОСТЬ</a:t>
          </a:r>
          <a:endParaRPr lang="ru-RU" b="1" dirty="0">
            <a:solidFill>
              <a:srgbClr val="008000"/>
            </a:solidFill>
          </a:endParaRPr>
        </a:p>
      </dgm:t>
    </dgm:pt>
    <dgm:pt modelId="{3755C88B-29D9-4FFA-B1C5-6BC54992F1DD}" type="parTrans" cxnId="{4D318C4D-8206-4F30-A387-114D44D7940F}">
      <dgm:prSet/>
      <dgm:spPr/>
      <dgm:t>
        <a:bodyPr/>
        <a:lstStyle/>
        <a:p>
          <a:endParaRPr lang="ru-RU"/>
        </a:p>
      </dgm:t>
    </dgm:pt>
    <dgm:pt modelId="{D71627AC-70A3-4BE5-A931-E7C607D90559}" type="sibTrans" cxnId="{4D318C4D-8206-4F30-A387-114D44D7940F}">
      <dgm:prSet/>
      <dgm:spPr/>
      <dgm:t>
        <a:bodyPr/>
        <a:lstStyle/>
        <a:p>
          <a:endParaRPr lang="ru-RU"/>
        </a:p>
      </dgm:t>
    </dgm:pt>
    <dgm:pt modelId="{BD5D861C-AD4D-444E-AB23-8E032EFA2199}" type="pres">
      <dgm:prSet presAssocID="{514E3A92-BE87-4F87-8F60-9AC1E1E31B71}" presName="CompostProcess" presStyleCnt="0">
        <dgm:presLayoutVars>
          <dgm:dir/>
          <dgm:resizeHandles val="exact"/>
        </dgm:presLayoutVars>
      </dgm:prSet>
      <dgm:spPr/>
    </dgm:pt>
    <dgm:pt modelId="{3A49F2F4-1DC9-41FB-A00C-E5DC65BAD95F}" type="pres">
      <dgm:prSet presAssocID="{514E3A92-BE87-4F87-8F60-9AC1E1E31B71}" presName="arrow" presStyleLbl="bgShp" presStyleIdx="0" presStyleCnt="1"/>
      <dgm:spPr/>
    </dgm:pt>
    <dgm:pt modelId="{82DB49B3-8CF6-4531-9108-F6B927C31751}" type="pres">
      <dgm:prSet presAssocID="{514E3A92-BE87-4F87-8F60-9AC1E1E31B71}" presName="linearProcess" presStyleCnt="0"/>
      <dgm:spPr/>
    </dgm:pt>
    <dgm:pt modelId="{81706334-0CAF-4142-A159-6ACE2A96723C}" type="pres">
      <dgm:prSet presAssocID="{B213E6FC-234E-40A2-85E1-D0FA745814C9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AD2E03-C6BA-47EA-A8ED-E358DF473AA7}" type="pres">
      <dgm:prSet presAssocID="{B8DFF91E-B7AA-45AE-B2B1-9212AA48A80D}" presName="sibTrans" presStyleCnt="0"/>
      <dgm:spPr/>
    </dgm:pt>
    <dgm:pt modelId="{37F3CC85-B835-438F-A075-E4C3087F3FC5}" type="pres">
      <dgm:prSet presAssocID="{D35DD786-0411-4883-9620-B2DAAB886126}" presName="textNode" presStyleLbl="node1" presStyleIdx="1" presStyleCnt="3" custScaleX="776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0385D3-62AB-4182-B622-38DDBFFE9800}" type="pres">
      <dgm:prSet presAssocID="{F1EE2902-25E7-40E8-B7EC-7BD53F236B46}" presName="sibTrans" presStyleCnt="0"/>
      <dgm:spPr/>
    </dgm:pt>
    <dgm:pt modelId="{CAE6A071-1ABD-4901-B9C7-70C57FBEC06E}" type="pres">
      <dgm:prSet presAssocID="{EED6DC4E-C286-4516-8EC8-9188F1EB6EBA}" presName="textNode" presStyleLbl="node1" presStyleIdx="2" presStyleCnt="3" custScaleX="838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67A11F-ECEB-4258-99C8-F265D6EA4AAE}" type="presOf" srcId="{EED6DC4E-C286-4516-8EC8-9188F1EB6EBA}" destId="{CAE6A071-1ABD-4901-B9C7-70C57FBEC06E}" srcOrd="0" destOrd="0" presId="urn:microsoft.com/office/officeart/2005/8/layout/hProcess9"/>
    <dgm:cxn modelId="{48556205-767D-42EA-AFA0-77CA00EC2FFA}" srcId="{514E3A92-BE87-4F87-8F60-9AC1E1E31B71}" destId="{B213E6FC-234E-40A2-85E1-D0FA745814C9}" srcOrd="0" destOrd="0" parTransId="{F7FC5B75-96CC-46CA-AF41-2004C6E2139D}" sibTransId="{B8DFF91E-B7AA-45AE-B2B1-9212AA48A80D}"/>
    <dgm:cxn modelId="{3741EE0A-CEC7-420F-957D-0C2572C518DC}" type="presOf" srcId="{D35DD786-0411-4883-9620-B2DAAB886126}" destId="{37F3CC85-B835-438F-A075-E4C3087F3FC5}" srcOrd="0" destOrd="0" presId="urn:microsoft.com/office/officeart/2005/8/layout/hProcess9"/>
    <dgm:cxn modelId="{A4A4F3A8-2BE4-4E33-B0D0-0BC79FAA7189}" type="presOf" srcId="{514E3A92-BE87-4F87-8F60-9AC1E1E31B71}" destId="{BD5D861C-AD4D-444E-AB23-8E032EFA2199}" srcOrd="0" destOrd="0" presId="urn:microsoft.com/office/officeart/2005/8/layout/hProcess9"/>
    <dgm:cxn modelId="{672F9CE3-02F5-4C0A-A9A9-C7A4A72F0333}" type="presOf" srcId="{B213E6FC-234E-40A2-85E1-D0FA745814C9}" destId="{81706334-0CAF-4142-A159-6ACE2A96723C}" srcOrd="0" destOrd="0" presId="urn:microsoft.com/office/officeart/2005/8/layout/hProcess9"/>
    <dgm:cxn modelId="{8A8CC2D0-B12B-4509-8A29-CEF1AEAA0179}" srcId="{514E3A92-BE87-4F87-8F60-9AC1E1E31B71}" destId="{D35DD786-0411-4883-9620-B2DAAB886126}" srcOrd="1" destOrd="0" parTransId="{524735B9-FC1D-485F-BBE8-979AD7C0CE5F}" sibTransId="{F1EE2902-25E7-40E8-B7EC-7BD53F236B46}"/>
    <dgm:cxn modelId="{4D318C4D-8206-4F30-A387-114D44D7940F}" srcId="{514E3A92-BE87-4F87-8F60-9AC1E1E31B71}" destId="{EED6DC4E-C286-4516-8EC8-9188F1EB6EBA}" srcOrd="2" destOrd="0" parTransId="{3755C88B-29D9-4FFA-B1C5-6BC54992F1DD}" sibTransId="{D71627AC-70A3-4BE5-A931-E7C607D90559}"/>
    <dgm:cxn modelId="{2F9E8D48-C5BC-4EAB-82B6-DFC481BD2506}" type="presParOf" srcId="{BD5D861C-AD4D-444E-AB23-8E032EFA2199}" destId="{3A49F2F4-1DC9-41FB-A00C-E5DC65BAD95F}" srcOrd="0" destOrd="0" presId="urn:microsoft.com/office/officeart/2005/8/layout/hProcess9"/>
    <dgm:cxn modelId="{DA5C8D0D-D0BD-46F7-A530-058E0957B432}" type="presParOf" srcId="{BD5D861C-AD4D-444E-AB23-8E032EFA2199}" destId="{82DB49B3-8CF6-4531-9108-F6B927C31751}" srcOrd="1" destOrd="0" presId="urn:microsoft.com/office/officeart/2005/8/layout/hProcess9"/>
    <dgm:cxn modelId="{CD8E7A72-640A-40C8-8AB2-D67E7F2D168C}" type="presParOf" srcId="{82DB49B3-8CF6-4531-9108-F6B927C31751}" destId="{81706334-0CAF-4142-A159-6ACE2A96723C}" srcOrd="0" destOrd="0" presId="urn:microsoft.com/office/officeart/2005/8/layout/hProcess9"/>
    <dgm:cxn modelId="{F8EA7644-B49E-4B3D-AA3B-F6A67C8CD87E}" type="presParOf" srcId="{82DB49B3-8CF6-4531-9108-F6B927C31751}" destId="{10AD2E03-C6BA-47EA-A8ED-E358DF473AA7}" srcOrd="1" destOrd="0" presId="urn:microsoft.com/office/officeart/2005/8/layout/hProcess9"/>
    <dgm:cxn modelId="{86C5E80B-BB2F-4AF8-9087-803A5DB91B58}" type="presParOf" srcId="{82DB49B3-8CF6-4531-9108-F6B927C31751}" destId="{37F3CC85-B835-438F-A075-E4C3087F3FC5}" srcOrd="2" destOrd="0" presId="urn:microsoft.com/office/officeart/2005/8/layout/hProcess9"/>
    <dgm:cxn modelId="{33E4364A-039A-46F3-8E8E-8A8C88FB9616}" type="presParOf" srcId="{82DB49B3-8CF6-4531-9108-F6B927C31751}" destId="{2B0385D3-62AB-4182-B622-38DDBFFE9800}" srcOrd="3" destOrd="0" presId="urn:microsoft.com/office/officeart/2005/8/layout/hProcess9"/>
    <dgm:cxn modelId="{B0CF890B-7DA5-415C-B5B4-F6A0EF590BAF}" type="presParOf" srcId="{82DB49B3-8CF6-4531-9108-F6B927C31751}" destId="{CAE6A071-1ABD-4901-B9C7-70C57FBEC06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E69D9B-AF73-49AF-8ADE-AE644E4C2D54}" type="doc">
      <dgm:prSet loTypeId="urn:microsoft.com/office/officeart/2005/8/layout/vProcess5" loCatId="process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ru-RU"/>
        </a:p>
      </dgm:t>
    </dgm:pt>
    <dgm:pt modelId="{2B8B777C-414F-401B-922D-9CBDBEA95FCF}">
      <dgm:prSet phldrT="[Текст]" custT="1"/>
      <dgm:spPr/>
      <dgm:t>
        <a:bodyPr/>
        <a:lstStyle/>
        <a:p>
          <a:r>
            <a:rPr lang="ru-RU" sz="2400" b="1" dirty="0" smtClean="0"/>
            <a:t>Мотивация, формирование интереса</a:t>
          </a:r>
          <a:endParaRPr lang="ru-RU" sz="2400" b="1" dirty="0"/>
        </a:p>
      </dgm:t>
    </dgm:pt>
    <dgm:pt modelId="{6B226136-E76A-4C36-A32C-D815BB959959}" type="parTrans" cxnId="{258F5DB2-4436-43BB-8FC6-40DD88303E8A}">
      <dgm:prSet/>
      <dgm:spPr/>
      <dgm:t>
        <a:bodyPr/>
        <a:lstStyle/>
        <a:p>
          <a:endParaRPr lang="ru-RU"/>
        </a:p>
      </dgm:t>
    </dgm:pt>
    <dgm:pt modelId="{022D6310-8D1B-448C-8A17-010531BCCC23}" type="sibTrans" cxnId="{258F5DB2-4436-43BB-8FC6-40DD88303E8A}">
      <dgm:prSet/>
      <dgm:spPr/>
      <dgm:t>
        <a:bodyPr/>
        <a:lstStyle/>
        <a:p>
          <a:endParaRPr lang="ru-RU"/>
        </a:p>
      </dgm:t>
    </dgm:pt>
    <dgm:pt modelId="{87A73E4E-0761-4E2B-9DCF-4EFCF79EBA1D}">
      <dgm:prSet phldrT="[Текст]" custT="1"/>
      <dgm:spPr/>
      <dgm:t>
        <a:bodyPr/>
        <a:lstStyle/>
        <a:p>
          <a:r>
            <a:rPr lang="ru-RU" sz="2400" b="1" dirty="0" err="1" smtClean="0"/>
            <a:t>Целеполагание</a:t>
          </a:r>
          <a:r>
            <a:rPr lang="ru-RU" sz="2400" b="1" dirty="0" smtClean="0"/>
            <a:t>, ориентация</a:t>
          </a:r>
          <a:endParaRPr lang="ru-RU" sz="2400" b="1" dirty="0"/>
        </a:p>
      </dgm:t>
    </dgm:pt>
    <dgm:pt modelId="{3E9E515E-DB49-4291-8BF8-523C831408FB}" type="parTrans" cxnId="{F02C0E1D-3B87-4B7A-9F2A-6280C481D441}">
      <dgm:prSet/>
      <dgm:spPr/>
      <dgm:t>
        <a:bodyPr/>
        <a:lstStyle/>
        <a:p>
          <a:endParaRPr lang="ru-RU"/>
        </a:p>
      </dgm:t>
    </dgm:pt>
    <dgm:pt modelId="{AD5272D5-FFC8-46A4-B966-B22EB0635332}" type="sibTrans" cxnId="{F02C0E1D-3B87-4B7A-9F2A-6280C481D441}">
      <dgm:prSet/>
      <dgm:spPr/>
      <dgm:t>
        <a:bodyPr/>
        <a:lstStyle/>
        <a:p>
          <a:endParaRPr lang="ru-RU"/>
        </a:p>
      </dgm:t>
    </dgm:pt>
    <dgm:pt modelId="{62306E83-31D2-42E0-8C63-7ED9D3D79179}">
      <dgm:prSet phldrT="[Текст]" custT="1"/>
      <dgm:spPr/>
      <dgm:t>
        <a:bodyPr/>
        <a:lstStyle/>
        <a:p>
          <a:r>
            <a:rPr lang="ru-RU" sz="2400" b="1" dirty="0" smtClean="0"/>
            <a:t>Планирование этапов проекта</a:t>
          </a:r>
          <a:endParaRPr lang="ru-RU" sz="2400" b="1" dirty="0"/>
        </a:p>
      </dgm:t>
    </dgm:pt>
    <dgm:pt modelId="{216C3678-6EE4-47B0-B1F6-1BC6B25E1862}" type="parTrans" cxnId="{BD33CEF5-5475-4BBA-94DD-362FC1643C3F}">
      <dgm:prSet/>
      <dgm:spPr/>
      <dgm:t>
        <a:bodyPr/>
        <a:lstStyle/>
        <a:p>
          <a:endParaRPr lang="ru-RU"/>
        </a:p>
      </dgm:t>
    </dgm:pt>
    <dgm:pt modelId="{7CAD62E2-1CEF-4C55-9D55-CCBC3E7E5D53}" type="sibTrans" cxnId="{BD33CEF5-5475-4BBA-94DD-362FC1643C3F}">
      <dgm:prSet/>
      <dgm:spPr/>
      <dgm:t>
        <a:bodyPr/>
        <a:lstStyle/>
        <a:p>
          <a:endParaRPr lang="ru-RU"/>
        </a:p>
      </dgm:t>
    </dgm:pt>
    <dgm:pt modelId="{6FA1A17B-7917-499B-808C-6707AF1EA83C}">
      <dgm:prSet custT="1"/>
      <dgm:spPr/>
      <dgm:t>
        <a:bodyPr/>
        <a:lstStyle/>
        <a:p>
          <a:r>
            <a:rPr lang="ru-RU" sz="2400" b="1" dirty="0" smtClean="0">
              <a:solidFill>
                <a:schemeClr val="accent3">
                  <a:lumMod val="50000"/>
                </a:schemeClr>
              </a:solidFill>
            </a:rPr>
            <a:t>Сбор данных, обработка материала</a:t>
          </a:r>
          <a:endParaRPr lang="ru-RU" sz="2400" b="1" dirty="0">
            <a:solidFill>
              <a:schemeClr val="accent3">
                <a:lumMod val="50000"/>
              </a:schemeClr>
            </a:solidFill>
          </a:endParaRPr>
        </a:p>
      </dgm:t>
    </dgm:pt>
    <dgm:pt modelId="{C0004B14-AD58-43EB-AB3E-C1B4D5D7BA8A}" type="parTrans" cxnId="{5EF8E9E3-8EC7-4149-9679-EC293B8A3B47}">
      <dgm:prSet/>
      <dgm:spPr/>
      <dgm:t>
        <a:bodyPr/>
        <a:lstStyle/>
        <a:p>
          <a:endParaRPr lang="ru-RU"/>
        </a:p>
      </dgm:t>
    </dgm:pt>
    <dgm:pt modelId="{1E59342F-9068-4DCD-B8BC-FC9EF7405326}" type="sibTrans" cxnId="{5EF8E9E3-8EC7-4149-9679-EC293B8A3B47}">
      <dgm:prSet/>
      <dgm:spPr/>
      <dgm:t>
        <a:bodyPr/>
        <a:lstStyle/>
        <a:p>
          <a:endParaRPr lang="ru-RU"/>
        </a:p>
      </dgm:t>
    </dgm:pt>
    <dgm:pt modelId="{A59BD7A5-5FC2-4108-AAD8-64BFD8600391}">
      <dgm:prSet custT="1"/>
      <dgm:spPr/>
      <dgm:t>
        <a:bodyPr/>
        <a:lstStyle/>
        <a:p>
          <a:r>
            <a:rPr lang="ru-RU" sz="2400" b="1" dirty="0" smtClean="0">
              <a:solidFill>
                <a:schemeClr val="accent3">
                  <a:lumMod val="50000"/>
                </a:schemeClr>
              </a:solidFill>
              <a:effectLst/>
            </a:rPr>
            <a:t>Анализ полученных результатов</a:t>
          </a:r>
          <a:endParaRPr lang="ru-RU" sz="2400" b="1" dirty="0">
            <a:solidFill>
              <a:schemeClr val="accent3">
                <a:lumMod val="50000"/>
              </a:schemeClr>
            </a:solidFill>
            <a:effectLst/>
          </a:endParaRPr>
        </a:p>
      </dgm:t>
    </dgm:pt>
    <dgm:pt modelId="{0FA978DF-457B-4D23-B5B0-AEF92AFFE33B}" type="parTrans" cxnId="{101936B0-0CF4-4B9B-8DDA-B33C112989F9}">
      <dgm:prSet/>
      <dgm:spPr/>
      <dgm:t>
        <a:bodyPr/>
        <a:lstStyle/>
        <a:p>
          <a:endParaRPr lang="ru-RU"/>
        </a:p>
      </dgm:t>
    </dgm:pt>
    <dgm:pt modelId="{D5FBB60E-F147-49AD-94D1-21616B5E99C5}" type="sibTrans" cxnId="{101936B0-0CF4-4B9B-8DDA-B33C112989F9}">
      <dgm:prSet/>
      <dgm:spPr/>
      <dgm:t>
        <a:bodyPr/>
        <a:lstStyle/>
        <a:p>
          <a:endParaRPr lang="ru-RU"/>
        </a:p>
      </dgm:t>
    </dgm:pt>
    <dgm:pt modelId="{884FF39D-16A0-4AE9-9FC4-DA64361C556F}" type="pres">
      <dgm:prSet presAssocID="{2AE69D9B-AF73-49AF-8ADE-AE644E4C2D5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FFF15C-4B1A-4F40-819E-832935F2A2A6}" type="pres">
      <dgm:prSet presAssocID="{2AE69D9B-AF73-49AF-8ADE-AE644E4C2D54}" presName="dummyMaxCanvas" presStyleCnt="0">
        <dgm:presLayoutVars/>
      </dgm:prSet>
      <dgm:spPr/>
      <dgm:t>
        <a:bodyPr/>
        <a:lstStyle/>
        <a:p>
          <a:endParaRPr lang="ru-RU"/>
        </a:p>
      </dgm:t>
    </dgm:pt>
    <dgm:pt modelId="{CE599CB5-303B-4AEA-B556-5579ADAD0D9D}" type="pres">
      <dgm:prSet presAssocID="{2AE69D9B-AF73-49AF-8ADE-AE644E4C2D54}" presName="FiveNodes_1" presStyleLbl="node1" presStyleIdx="0" presStyleCnt="5" custScaleX="94374" custLinFactNeighborX="-1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8A3E1-F48A-4B35-ADE1-97293A766F77}" type="pres">
      <dgm:prSet presAssocID="{2AE69D9B-AF73-49AF-8ADE-AE644E4C2D54}" presName="FiveNodes_2" presStyleLbl="node1" presStyleIdx="1" presStyleCnt="5" custScaleX="94430" custLinFactNeighborX="-4556" custLinFactNeighborY="18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55A1E-2176-4959-B2A0-D684EAD0652D}" type="pres">
      <dgm:prSet presAssocID="{2AE69D9B-AF73-49AF-8ADE-AE644E4C2D54}" presName="FiveNodes_3" presStyleLbl="node1" presStyleIdx="2" presStyleCnt="5" custLinFactNeighborX="-6961" custLinFactNeighborY="3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01057B-167B-4C96-B0DE-E250D4B290D7}" type="pres">
      <dgm:prSet presAssocID="{2AE69D9B-AF73-49AF-8ADE-AE644E4C2D54}" presName="FiveNodes_4" presStyleLbl="node1" presStyleIdx="3" presStyleCnt="5" custScaleX="102261" custLinFactNeighborX="-9880" custLinFactNeighborY="55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08ED87-9E8A-4C3E-B830-ADC0933ECD47}" type="pres">
      <dgm:prSet presAssocID="{2AE69D9B-AF73-49AF-8ADE-AE644E4C2D54}" presName="FiveNodes_5" presStyleLbl="node1" presStyleIdx="4" presStyleCnt="5" custLinFactNeighborX="-12782" custLinFactNeighborY="-4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245275-4CCB-4B4A-B935-11ECB5E3D98D}" type="pres">
      <dgm:prSet presAssocID="{2AE69D9B-AF73-49AF-8ADE-AE644E4C2D54}" presName="FiveConn_1-2" presStyleLbl="fgAccFollowNode1" presStyleIdx="0" presStyleCnt="4" custLinFactNeighborX="-91952" custLinFactNeighborY="-55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E865AC-D068-4506-B564-300DB007F235}" type="pres">
      <dgm:prSet presAssocID="{2AE69D9B-AF73-49AF-8ADE-AE644E4C2D54}" presName="FiveConn_2-3" presStyleLbl="fgAccFollowNode1" presStyleIdx="1" presStyleCnt="4" custLinFactX="-19640" custLinFactNeighborX="-100000" custLinFactNeighborY="151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CFFE9F-804E-49C0-A6A6-5448CC7205AD}" type="pres">
      <dgm:prSet presAssocID="{2AE69D9B-AF73-49AF-8ADE-AE644E4C2D54}" presName="FiveConn_3-4" presStyleLbl="fgAccFollowNode1" presStyleIdx="2" presStyleCnt="4" custLinFactX="-47329" custLinFactNeighborX="-100000" custLinFactNeighborY="20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B8CB05-C859-492C-91C9-11DBE9BC1BE5}" type="pres">
      <dgm:prSet presAssocID="{2AE69D9B-AF73-49AF-8ADE-AE644E4C2D54}" presName="FiveConn_4-5" presStyleLbl="fgAccFollowNode1" presStyleIdx="3" presStyleCnt="4" custLinFactX="-39405" custLinFactNeighborX="-100000" custLinFactNeighborY="216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F15A53-488C-4D47-AA35-BB77667D1CC1}" type="pres">
      <dgm:prSet presAssocID="{2AE69D9B-AF73-49AF-8ADE-AE644E4C2D54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8A6432-D058-4CD1-AE80-26E3E15E8799}" type="pres">
      <dgm:prSet presAssocID="{2AE69D9B-AF73-49AF-8ADE-AE644E4C2D54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D25488-380C-4B4A-951B-215B752C117C}" type="pres">
      <dgm:prSet presAssocID="{2AE69D9B-AF73-49AF-8ADE-AE644E4C2D54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83043-F38D-4E4D-AE24-D3B6A46A50F9}" type="pres">
      <dgm:prSet presAssocID="{2AE69D9B-AF73-49AF-8ADE-AE644E4C2D54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E7EB53-1437-4F2D-810C-6F20804FA6C8}" type="pres">
      <dgm:prSet presAssocID="{2AE69D9B-AF73-49AF-8ADE-AE644E4C2D54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2FE8C5-E2DE-44A4-94C4-6FF912A6B222}" type="presOf" srcId="{AD5272D5-FFC8-46A4-B966-B22EB0635332}" destId="{60E865AC-D068-4506-B564-300DB007F235}" srcOrd="0" destOrd="0" presId="urn:microsoft.com/office/officeart/2005/8/layout/vProcess5"/>
    <dgm:cxn modelId="{74BA6076-A4DE-418F-821D-0F9A6A13EF5E}" type="presOf" srcId="{87A73E4E-0761-4E2B-9DCF-4EFCF79EBA1D}" destId="{B58A6432-D058-4CD1-AE80-26E3E15E8799}" srcOrd="1" destOrd="0" presId="urn:microsoft.com/office/officeart/2005/8/layout/vProcess5"/>
    <dgm:cxn modelId="{3BE6742A-E210-450E-A207-29B23F0027E7}" type="presOf" srcId="{2B8B777C-414F-401B-922D-9CBDBEA95FCF}" destId="{77F15A53-488C-4D47-AA35-BB77667D1CC1}" srcOrd="1" destOrd="0" presId="urn:microsoft.com/office/officeart/2005/8/layout/vProcess5"/>
    <dgm:cxn modelId="{5EF8E9E3-8EC7-4149-9679-EC293B8A3B47}" srcId="{2AE69D9B-AF73-49AF-8ADE-AE644E4C2D54}" destId="{6FA1A17B-7917-499B-808C-6707AF1EA83C}" srcOrd="3" destOrd="0" parTransId="{C0004B14-AD58-43EB-AB3E-C1B4D5D7BA8A}" sibTransId="{1E59342F-9068-4DCD-B8BC-FC9EF7405326}"/>
    <dgm:cxn modelId="{6F297EA4-1A6C-4E4B-A6DB-2AA664D9AAE9}" type="presOf" srcId="{2B8B777C-414F-401B-922D-9CBDBEA95FCF}" destId="{CE599CB5-303B-4AEA-B556-5579ADAD0D9D}" srcOrd="0" destOrd="0" presId="urn:microsoft.com/office/officeart/2005/8/layout/vProcess5"/>
    <dgm:cxn modelId="{C36C5EA2-6552-4A34-9BC6-8EC083480C87}" type="presOf" srcId="{6FA1A17B-7917-499B-808C-6707AF1EA83C}" destId="{E5383043-F38D-4E4D-AE24-D3B6A46A50F9}" srcOrd="1" destOrd="0" presId="urn:microsoft.com/office/officeart/2005/8/layout/vProcess5"/>
    <dgm:cxn modelId="{258F5DB2-4436-43BB-8FC6-40DD88303E8A}" srcId="{2AE69D9B-AF73-49AF-8ADE-AE644E4C2D54}" destId="{2B8B777C-414F-401B-922D-9CBDBEA95FCF}" srcOrd="0" destOrd="0" parTransId="{6B226136-E76A-4C36-A32C-D815BB959959}" sibTransId="{022D6310-8D1B-448C-8A17-010531BCCC23}"/>
    <dgm:cxn modelId="{28EA3B49-3EA4-436C-9A50-BC2660A6A4EF}" type="presOf" srcId="{2AE69D9B-AF73-49AF-8ADE-AE644E4C2D54}" destId="{884FF39D-16A0-4AE9-9FC4-DA64361C556F}" srcOrd="0" destOrd="0" presId="urn:microsoft.com/office/officeart/2005/8/layout/vProcess5"/>
    <dgm:cxn modelId="{3A3DB77F-31F9-43FE-A580-265D244E4060}" type="presOf" srcId="{87A73E4E-0761-4E2B-9DCF-4EFCF79EBA1D}" destId="{3718A3E1-F48A-4B35-ADE1-97293A766F77}" srcOrd="0" destOrd="0" presId="urn:microsoft.com/office/officeart/2005/8/layout/vProcess5"/>
    <dgm:cxn modelId="{9D1CD3F8-28C1-4490-813D-451E7CB24924}" type="presOf" srcId="{6FA1A17B-7917-499B-808C-6707AF1EA83C}" destId="{5601057B-167B-4C96-B0DE-E250D4B290D7}" srcOrd="0" destOrd="0" presId="urn:microsoft.com/office/officeart/2005/8/layout/vProcess5"/>
    <dgm:cxn modelId="{01DAA600-EC26-434F-8F59-F301A8EF4469}" type="presOf" srcId="{7CAD62E2-1CEF-4C55-9D55-CCBC3E7E5D53}" destId="{B9CFFE9F-804E-49C0-A6A6-5448CC7205AD}" srcOrd="0" destOrd="0" presId="urn:microsoft.com/office/officeart/2005/8/layout/vProcess5"/>
    <dgm:cxn modelId="{C8B47BC4-7ABC-4CB5-8466-58D8801C19D7}" type="presOf" srcId="{62306E83-31D2-42E0-8C63-7ED9D3D79179}" destId="{1CD25488-380C-4B4A-951B-215B752C117C}" srcOrd="1" destOrd="0" presId="urn:microsoft.com/office/officeart/2005/8/layout/vProcess5"/>
    <dgm:cxn modelId="{F02C0E1D-3B87-4B7A-9F2A-6280C481D441}" srcId="{2AE69D9B-AF73-49AF-8ADE-AE644E4C2D54}" destId="{87A73E4E-0761-4E2B-9DCF-4EFCF79EBA1D}" srcOrd="1" destOrd="0" parTransId="{3E9E515E-DB49-4291-8BF8-523C831408FB}" sibTransId="{AD5272D5-FFC8-46A4-B966-B22EB0635332}"/>
    <dgm:cxn modelId="{44F15825-2EC2-4976-ADB4-CC56038C8B56}" type="presOf" srcId="{A59BD7A5-5FC2-4108-AAD8-64BFD8600391}" destId="{11E7EB53-1437-4F2D-810C-6F20804FA6C8}" srcOrd="1" destOrd="0" presId="urn:microsoft.com/office/officeart/2005/8/layout/vProcess5"/>
    <dgm:cxn modelId="{D3F14C81-CAF6-4151-B9B0-6AE0C01E366B}" type="presOf" srcId="{022D6310-8D1B-448C-8A17-010531BCCC23}" destId="{06245275-4CCB-4B4A-B935-11ECB5E3D98D}" srcOrd="0" destOrd="0" presId="urn:microsoft.com/office/officeart/2005/8/layout/vProcess5"/>
    <dgm:cxn modelId="{BD33CEF5-5475-4BBA-94DD-362FC1643C3F}" srcId="{2AE69D9B-AF73-49AF-8ADE-AE644E4C2D54}" destId="{62306E83-31D2-42E0-8C63-7ED9D3D79179}" srcOrd="2" destOrd="0" parTransId="{216C3678-6EE4-47B0-B1F6-1BC6B25E1862}" sibTransId="{7CAD62E2-1CEF-4C55-9D55-CCBC3E7E5D53}"/>
    <dgm:cxn modelId="{649D2ED2-B13A-4E26-A29A-728C53BF82CB}" type="presOf" srcId="{62306E83-31D2-42E0-8C63-7ED9D3D79179}" destId="{F4E55A1E-2176-4959-B2A0-D684EAD0652D}" srcOrd="0" destOrd="0" presId="urn:microsoft.com/office/officeart/2005/8/layout/vProcess5"/>
    <dgm:cxn modelId="{8DA27005-95F5-4E0A-B540-C71D068336A2}" type="presOf" srcId="{1E59342F-9068-4DCD-B8BC-FC9EF7405326}" destId="{60B8CB05-C859-492C-91C9-11DBE9BC1BE5}" srcOrd="0" destOrd="0" presId="urn:microsoft.com/office/officeart/2005/8/layout/vProcess5"/>
    <dgm:cxn modelId="{F0B2C835-E637-4670-88F7-C911C29978A2}" type="presOf" srcId="{A59BD7A5-5FC2-4108-AAD8-64BFD8600391}" destId="{5308ED87-9E8A-4C3E-B830-ADC0933ECD47}" srcOrd="0" destOrd="0" presId="urn:microsoft.com/office/officeart/2005/8/layout/vProcess5"/>
    <dgm:cxn modelId="{101936B0-0CF4-4B9B-8DDA-B33C112989F9}" srcId="{2AE69D9B-AF73-49AF-8ADE-AE644E4C2D54}" destId="{A59BD7A5-5FC2-4108-AAD8-64BFD8600391}" srcOrd="4" destOrd="0" parTransId="{0FA978DF-457B-4D23-B5B0-AEF92AFFE33B}" sibTransId="{D5FBB60E-F147-49AD-94D1-21616B5E99C5}"/>
    <dgm:cxn modelId="{1B466608-8A43-47BE-8866-180D02F8F29E}" type="presParOf" srcId="{884FF39D-16A0-4AE9-9FC4-DA64361C556F}" destId="{7EFFF15C-4B1A-4F40-819E-832935F2A2A6}" srcOrd="0" destOrd="0" presId="urn:microsoft.com/office/officeart/2005/8/layout/vProcess5"/>
    <dgm:cxn modelId="{7BDD21F4-EABC-4C9E-9C89-336493072D63}" type="presParOf" srcId="{884FF39D-16A0-4AE9-9FC4-DA64361C556F}" destId="{CE599CB5-303B-4AEA-B556-5579ADAD0D9D}" srcOrd="1" destOrd="0" presId="urn:microsoft.com/office/officeart/2005/8/layout/vProcess5"/>
    <dgm:cxn modelId="{29F3BBAB-4902-400E-86BE-BBA584D419F8}" type="presParOf" srcId="{884FF39D-16A0-4AE9-9FC4-DA64361C556F}" destId="{3718A3E1-F48A-4B35-ADE1-97293A766F77}" srcOrd="2" destOrd="0" presId="urn:microsoft.com/office/officeart/2005/8/layout/vProcess5"/>
    <dgm:cxn modelId="{CDE23193-C002-45CF-BD1C-58FCD343A4D0}" type="presParOf" srcId="{884FF39D-16A0-4AE9-9FC4-DA64361C556F}" destId="{F4E55A1E-2176-4959-B2A0-D684EAD0652D}" srcOrd="3" destOrd="0" presId="urn:microsoft.com/office/officeart/2005/8/layout/vProcess5"/>
    <dgm:cxn modelId="{510AFA5F-8BA6-4984-8E6B-2D83A1E60F09}" type="presParOf" srcId="{884FF39D-16A0-4AE9-9FC4-DA64361C556F}" destId="{5601057B-167B-4C96-B0DE-E250D4B290D7}" srcOrd="4" destOrd="0" presId="urn:microsoft.com/office/officeart/2005/8/layout/vProcess5"/>
    <dgm:cxn modelId="{AA0056BD-F889-499D-B853-EAC1DF1E5315}" type="presParOf" srcId="{884FF39D-16A0-4AE9-9FC4-DA64361C556F}" destId="{5308ED87-9E8A-4C3E-B830-ADC0933ECD47}" srcOrd="5" destOrd="0" presId="urn:microsoft.com/office/officeart/2005/8/layout/vProcess5"/>
    <dgm:cxn modelId="{C62B3309-98F1-4B78-ADC4-EEE420088ABB}" type="presParOf" srcId="{884FF39D-16A0-4AE9-9FC4-DA64361C556F}" destId="{06245275-4CCB-4B4A-B935-11ECB5E3D98D}" srcOrd="6" destOrd="0" presId="urn:microsoft.com/office/officeart/2005/8/layout/vProcess5"/>
    <dgm:cxn modelId="{6E3932BA-0227-4983-B0D3-FB1F7AAFD7A1}" type="presParOf" srcId="{884FF39D-16A0-4AE9-9FC4-DA64361C556F}" destId="{60E865AC-D068-4506-B564-300DB007F235}" srcOrd="7" destOrd="0" presId="urn:microsoft.com/office/officeart/2005/8/layout/vProcess5"/>
    <dgm:cxn modelId="{94B0AA3E-2934-4041-A61A-C0A0B2E60FFA}" type="presParOf" srcId="{884FF39D-16A0-4AE9-9FC4-DA64361C556F}" destId="{B9CFFE9F-804E-49C0-A6A6-5448CC7205AD}" srcOrd="8" destOrd="0" presId="urn:microsoft.com/office/officeart/2005/8/layout/vProcess5"/>
    <dgm:cxn modelId="{FC9181E1-9078-4FE9-8649-AA4A629493E4}" type="presParOf" srcId="{884FF39D-16A0-4AE9-9FC4-DA64361C556F}" destId="{60B8CB05-C859-492C-91C9-11DBE9BC1BE5}" srcOrd="9" destOrd="0" presId="urn:microsoft.com/office/officeart/2005/8/layout/vProcess5"/>
    <dgm:cxn modelId="{32BFA11B-C758-467A-AE0E-F5C1D40F3333}" type="presParOf" srcId="{884FF39D-16A0-4AE9-9FC4-DA64361C556F}" destId="{77F15A53-488C-4D47-AA35-BB77667D1CC1}" srcOrd="10" destOrd="0" presId="urn:microsoft.com/office/officeart/2005/8/layout/vProcess5"/>
    <dgm:cxn modelId="{B255D100-3316-4D19-BADC-EB5F958D63BC}" type="presParOf" srcId="{884FF39D-16A0-4AE9-9FC4-DA64361C556F}" destId="{B58A6432-D058-4CD1-AE80-26E3E15E8799}" srcOrd="11" destOrd="0" presId="urn:microsoft.com/office/officeart/2005/8/layout/vProcess5"/>
    <dgm:cxn modelId="{73A060CE-EF47-4EA9-9C5C-12F2A56576F4}" type="presParOf" srcId="{884FF39D-16A0-4AE9-9FC4-DA64361C556F}" destId="{1CD25488-380C-4B4A-951B-215B752C117C}" srcOrd="12" destOrd="0" presId="urn:microsoft.com/office/officeart/2005/8/layout/vProcess5"/>
    <dgm:cxn modelId="{64D3D911-E48F-4C0C-B078-9BDC2A0B4EBA}" type="presParOf" srcId="{884FF39D-16A0-4AE9-9FC4-DA64361C556F}" destId="{E5383043-F38D-4E4D-AE24-D3B6A46A50F9}" srcOrd="13" destOrd="0" presId="urn:microsoft.com/office/officeart/2005/8/layout/vProcess5"/>
    <dgm:cxn modelId="{80D80DC2-DD69-4706-A560-E0BF403FDE77}" type="presParOf" srcId="{884FF39D-16A0-4AE9-9FC4-DA64361C556F}" destId="{11E7EB53-1437-4F2D-810C-6F20804FA6C8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9D16EB-8877-4E38-BABB-6044C2BDF395}" type="doc">
      <dgm:prSet loTypeId="urn:microsoft.com/office/officeart/2005/8/layout/chevron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DB11135C-9D49-4F33-A9CB-0F1D93F43AC6}">
      <dgm:prSet phldrT="[Текст]"/>
      <dgm:spPr/>
      <dgm:t>
        <a:bodyPr/>
        <a:lstStyle/>
        <a:p>
          <a:r>
            <a:rPr lang="ru-RU" b="1" dirty="0" smtClean="0">
              <a:solidFill>
                <a:srgbClr val="008000"/>
              </a:solidFill>
            </a:rPr>
            <a:t>1</a:t>
          </a:r>
          <a:endParaRPr lang="ru-RU" b="1" dirty="0">
            <a:solidFill>
              <a:srgbClr val="008000"/>
            </a:solidFill>
          </a:endParaRPr>
        </a:p>
      </dgm:t>
    </dgm:pt>
    <dgm:pt modelId="{ED8CEEC2-363D-4198-ADDC-A436733DAF30}" type="parTrans" cxnId="{4B15A3C2-E304-4236-87FC-6095E6DB0E5A}">
      <dgm:prSet/>
      <dgm:spPr/>
      <dgm:t>
        <a:bodyPr/>
        <a:lstStyle/>
        <a:p>
          <a:endParaRPr lang="ru-RU"/>
        </a:p>
      </dgm:t>
    </dgm:pt>
    <dgm:pt modelId="{4BE0A726-7C34-40DE-9F3D-B4130DFD2318}" type="sibTrans" cxnId="{4B15A3C2-E304-4236-87FC-6095E6DB0E5A}">
      <dgm:prSet/>
      <dgm:spPr/>
      <dgm:t>
        <a:bodyPr/>
        <a:lstStyle/>
        <a:p>
          <a:endParaRPr lang="ru-RU"/>
        </a:p>
      </dgm:t>
    </dgm:pt>
    <dgm:pt modelId="{C20D692D-0927-4615-AEB7-6DD02EFBE8E5}">
      <dgm:prSet phldrT="[Текст]" custT="1"/>
      <dgm:spPr/>
      <dgm:t>
        <a:bodyPr/>
        <a:lstStyle/>
        <a:p>
          <a:r>
            <a:rPr lang="ru-RU" sz="2700" b="1" dirty="0" smtClean="0">
              <a:solidFill>
                <a:srgbClr val="008000"/>
              </a:solidFill>
            </a:rPr>
            <a:t>Учитывались особенности обучающихся                                                   </a:t>
          </a:r>
          <a:r>
            <a:rPr lang="ru-RU" sz="2700" dirty="0" smtClean="0"/>
            <a:t>(</a:t>
          </a:r>
          <a:r>
            <a:rPr lang="ru-RU" sz="2400" dirty="0" smtClean="0"/>
            <a:t>возрастные, индивидуальные</a:t>
          </a:r>
          <a:r>
            <a:rPr lang="ru-RU" sz="2700" dirty="0" smtClean="0"/>
            <a:t>)</a:t>
          </a:r>
          <a:endParaRPr lang="ru-RU" sz="2700" dirty="0"/>
        </a:p>
      </dgm:t>
    </dgm:pt>
    <dgm:pt modelId="{91E654C8-DE46-4B43-BF71-3F7F3B830494}" type="parTrans" cxnId="{144EE5C4-E7CD-42B0-8FB6-11A06055A7F0}">
      <dgm:prSet/>
      <dgm:spPr/>
      <dgm:t>
        <a:bodyPr/>
        <a:lstStyle/>
        <a:p>
          <a:endParaRPr lang="ru-RU"/>
        </a:p>
      </dgm:t>
    </dgm:pt>
    <dgm:pt modelId="{6F26254B-658D-4FC8-A646-DE51D505B3FD}" type="sibTrans" cxnId="{144EE5C4-E7CD-42B0-8FB6-11A06055A7F0}">
      <dgm:prSet/>
      <dgm:spPr/>
      <dgm:t>
        <a:bodyPr/>
        <a:lstStyle/>
        <a:p>
          <a:endParaRPr lang="ru-RU"/>
        </a:p>
      </dgm:t>
    </dgm:pt>
    <dgm:pt modelId="{8D3168C6-2FF4-4E92-BE7B-AD224E4433A0}">
      <dgm:prSet phldrT="[Текст]"/>
      <dgm:spPr/>
      <dgm:t>
        <a:bodyPr/>
        <a:lstStyle/>
        <a:p>
          <a:r>
            <a:rPr lang="ru-RU" b="1" dirty="0" smtClean="0">
              <a:solidFill>
                <a:srgbClr val="008000"/>
              </a:solidFill>
            </a:rPr>
            <a:t>2</a:t>
          </a:r>
          <a:endParaRPr lang="ru-RU" b="1" dirty="0">
            <a:solidFill>
              <a:srgbClr val="008000"/>
            </a:solidFill>
          </a:endParaRPr>
        </a:p>
      </dgm:t>
    </dgm:pt>
    <dgm:pt modelId="{8CB7EC35-CBF8-46E0-9A00-2CAA9C22BC9B}" type="parTrans" cxnId="{04F86558-D278-4B37-8AD1-C5FAA96800C3}">
      <dgm:prSet/>
      <dgm:spPr/>
      <dgm:t>
        <a:bodyPr/>
        <a:lstStyle/>
        <a:p>
          <a:endParaRPr lang="ru-RU"/>
        </a:p>
      </dgm:t>
    </dgm:pt>
    <dgm:pt modelId="{85B771C7-4E7D-4477-975A-88F013DE0E55}" type="sibTrans" cxnId="{04F86558-D278-4B37-8AD1-C5FAA96800C3}">
      <dgm:prSet/>
      <dgm:spPr/>
      <dgm:t>
        <a:bodyPr/>
        <a:lstStyle/>
        <a:p>
          <a:endParaRPr lang="ru-RU"/>
        </a:p>
      </dgm:t>
    </dgm:pt>
    <dgm:pt modelId="{37D3DFCE-6D1B-41D1-8AE4-811EE055934D}">
      <dgm:prSet phldrT="[Текст]" custT="1"/>
      <dgm:spPr/>
      <dgm:t>
        <a:bodyPr/>
        <a:lstStyle/>
        <a:p>
          <a:r>
            <a:rPr lang="ru-RU" sz="2600" b="1" dirty="0" smtClean="0">
              <a:solidFill>
                <a:srgbClr val="008000"/>
              </a:solidFill>
            </a:rPr>
            <a:t>Ожидаемые результаты технологии                       </a:t>
          </a:r>
          <a:r>
            <a:rPr lang="ru-RU" sz="2600" dirty="0" smtClean="0"/>
            <a:t>(</a:t>
          </a:r>
          <a:r>
            <a:rPr lang="ru-RU" sz="2400" dirty="0" smtClean="0"/>
            <a:t>во взаимодействие было включено от 50 -80 % участников</a:t>
          </a:r>
          <a:r>
            <a:rPr lang="ru-RU" sz="2600" dirty="0" smtClean="0"/>
            <a:t>)</a:t>
          </a:r>
          <a:endParaRPr lang="ru-RU" sz="2600" b="1" dirty="0">
            <a:solidFill>
              <a:srgbClr val="008000"/>
            </a:solidFill>
          </a:endParaRPr>
        </a:p>
      </dgm:t>
    </dgm:pt>
    <dgm:pt modelId="{89EF2CB8-30CE-49EE-9461-0E33A143A067}" type="parTrans" cxnId="{6A97DAD2-377E-4ED8-B96F-C1F1C83C9CCD}">
      <dgm:prSet/>
      <dgm:spPr/>
      <dgm:t>
        <a:bodyPr/>
        <a:lstStyle/>
        <a:p>
          <a:endParaRPr lang="ru-RU"/>
        </a:p>
      </dgm:t>
    </dgm:pt>
    <dgm:pt modelId="{E5459D27-D52B-40E3-99A4-0D388A2A55D3}" type="sibTrans" cxnId="{6A97DAD2-377E-4ED8-B96F-C1F1C83C9CCD}">
      <dgm:prSet/>
      <dgm:spPr/>
      <dgm:t>
        <a:bodyPr/>
        <a:lstStyle/>
        <a:p>
          <a:endParaRPr lang="ru-RU"/>
        </a:p>
      </dgm:t>
    </dgm:pt>
    <dgm:pt modelId="{02E9F0E1-5387-4622-AD69-88A248A8F5AD}">
      <dgm:prSet phldrT="[Текст]"/>
      <dgm:spPr/>
      <dgm:t>
        <a:bodyPr/>
        <a:lstStyle/>
        <a:p>
          <a:r>
            <a:rPr lang="ru-RU" b="1" dirty="0" smtClean="0">
              <a:solidFill>
                <a:srgbClr val="008000"/>
              </a:solidFill>
            </a:rPr>
            <a:t>3</a:t>
          </a:r>
          <a:endParaRPr lang="ru-RU" b="1" dirty="0">
            <a:solidFill>
              <a:srgbClr val="008000"/>
            </a:solidFill>
          </a:endParaRPr>
        </a:p>
      </dgm:t>
    </dgm:pt>
    <dgm:pt modelId="{28A53645-7559-4E1D-AF9F-C550DB2CE99B}" type="parTrans" cxnId="{22E0A785-7387-44D1-8C36-942BEDEA8CFF}">
      <dgm:prSet/>
      <dgm:spPr/>
      <dgm:t>
        <a:bodyPr/>
        <a:lstStyle/>
        <a:p>
          <a:endParaRPr lang="ru-RU"/>
        </a:p>
      </dgm:t>
    </dgm:pt>
    <dgm:pt modelId="{2A51F7D4-C2F4-432A-B59D-B1A5BA78721D}" type="sibTrans" cxnId="{22E0A785-7387-44D1-8C36-942BEDEA8CFF}">
      <dgm:prSet/>
      <dgm:spPr/>
      <dgm:t>
        <a:bodyPr/>
        <a:lstStyle/>
        <a:p>
          <a:endParaRPr lang="ru-RU"/>
        </a:p>
      </dgm:t>
    </dgm:pt>
    <dgm:pt modelId="{8F0DB9AC-4E1B-4CE7-B83E-1AF6E4B9366A}">
      <dgm:prSet phldrT="[Текст]" custT="1"/>
      <dgm:spPr/>
      <dgm:t>
        <a:bodyPr/>
        <a:lstStyle/>
        <a:p>
          <a:r>
            <a:rPr lang="ru-RU" sz="2700" b="1" dirty="0" smtClean="0">
              <a:solidFill>
                <a:srgbClr val="008000"/>
              </a:solidFill>
            </a:rPr>
            <a:t>Методическая проработанность       </a:t>
          </a:r>
          <a:r>
            <a:rPr lang="ru-RU" sz="2700" dirty="0" smtClean="0"/>
            <a:t> (</a:t>
          </a:r>
          <a:r>
            <a:rPr lang="ru-RU" sz="2400" dirty="0" smtClean="0"/>
            <a:t>понятно как действовать</a:t>
          </a:r>
          <a:r>
            <a:rPr lang="ru-RU" sz="2700" dirty="0" smtClean="0"/>
            <a:t>)</a:t>
          </a:r>
          <a:endParaRPr lang="ru-RU" sz="2700" b="1" dirty="0">
            <a:solidFill>
              <a:srgbClr val="008000"/>
            </a:solidFill>
          </a:endParaRPr>
        </a:p>
      </dgm:t>
    </dgm:pt>
    <dgm:pt modelId="{AF91A5C8-EAB2-4AC7-B859-BD6691DD821F}" type="parTrans" cxnId="{6C61634C-DC6D-42EE-825B-96F1B2C90445}">
      <dgm:prSet/>
      <dgm:spPr/>
      <dgm:t>
        <a:bodyPr/>
        <a:lstStyle/>
        <a:p>
          <a:endParaRPr lang="ru-RU"/>
        </a:p>
      </dgm:t>
    </dgm:pt>
    <dgm:pt modelId="{0E38FDB8-E0B8-4981-878B-CA035D10BA6D}" type="sibTrans" cxnId="{6C61634C-DC6D-42EE-825B-96F1B2C90445}">
      <dgm:prSet/>
      <dgm:spPr/>
      <dgm:t>
        <a:bodyPr/>
        <a:lstStyle/>
        <a:p>
          <a:endParaRPr lang="ru-RU"/>
        </a:p>
      </dgm:t>
    </dgm:pt>
    <dgm:pt modelId="{F56215A6-62B3-439D-890E-F99DB640F853}" type="pres">
      <dgm:prSet presAssocID="{BE9D16EB-8877-4E38-BABB-6044C2BDF3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696CEBC-B06C-4976-B6CD-9073053E59DD}" type="pres">
      <dgm:prSet presAssocID="{DB11135C-9D49-4F33-A9CB-0F1D93F43AC6}" presName="composite" presStyleCnt="0"/>
      <dgm:spPr/>
    </dgm:pt>
    <dgm:pt modelId="{F214DC6F-CC53-4DFC-933D-EAD5A5629371}" type="pres">
      <dgm:prSet presAssocID="{DB11135C-9D49-4F33-A9CB-0F1D93F43AC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647D1D-838B-4B36-AE01-89566377CDB8}" type="pres">
      <dgm:prSet presAssocID="{DB11135C-9D49-4F33-A9CB-0F1D93F43AC6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158FA-3C67-4A9D-96A4-B0E2CA8CD314}" type="pres">
      <dgm:prSet presAssocID="{4BE0A726-7C34-40DE-9F3D-B4130DFD2318}" presName="sp" presStyleCnt="0"/>
      <dgm:spPr/>
    </dgm:pt>
    <dgm:pt modelId="{D5C8120B-A500-4EF1-8F4C-979E8348734E}" type="pres">
      <dgm:prSet presAssocID="{8D3168C6-2FF4-4E92-BE7B-AD224E4433A0}" presName="composite" presStyleCnt="0"/>
      <dgm:spPr/>
    </dgm:pt>
    <dgm:pt modelId="{5FCC8F86-CD8D-43FA-8CA2-6A42C159E7AC}" type="pres">
      <dgm:prSet presAssocID="{8D3168C6-2FF4-4E92-BE7B-AD224E4433A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16D408-9B7C-4957-9995-BA7B41933B82}" type="pres">
      <dgm:prSet presAssocID="{8D3168C6-2FF4-4E92-BE7B-AD224E4433A0}" presName="descendantText" presStyleLbl="alignAcc1" presStyleIdx="1" presStyleCnt="3" custScaleY="1718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47285D-19E8-44AD-8FF7-E6FB07EDBEE7}" type="pres">
      <dgm:prSet presAssocID="{85B771C7-4E7D-4477-975A-88F013DE0E55}" presName="sp" presStyleCnt="0"/>
      <dgm:spPr/>
    </dgm:pt>
    <dgm:pt modelId="{5217873E-B445-4974-8E90-970F1B4377FA}" type="pres">
      <dgm:prSet presAssocID="{02E9F0E1-5387-4622-AD69-88A248A8F5AD}" presName="composite" presStyleCnt="0"/>
      <dgm:spPr/>
    </dgm:pt>
    <dgm:pt modelId="{B8949CCD-5B80-4F79-BBB8-E2D45E83DA62}" type="pres">
      <dgm:prSet presAssocID="{02E9F0E1-5387-4622-AD69-88A248A8F5A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AA2B8C-7AB0-4126-AA1B-36371AE0486F}" type="pres">
      <dgm:prSet presAssocID="{02E9F0E1-5387-4622-AD69-88A248A8F5AD}" presName="descendantText" presStyleLbl="alignAcc1" presStyleIdx="2" presStyleCnt="3" custLinFactNeighborX="44" custLinFactNeighborY="226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4903FAE-53A3-4ABB-8788-3EA4B4689E48}" type="presOf" srcId="{DB11135C-9D49-4F33-A9CB-0F1D93F43AC6}" destId="{F214DC6F-CC53-4DFC-933D-EAD5A5629371}" srcOrd="0" destOrd="0" presId="urn:microsoft.com/office/officeart/2005/8/layout/chevron2"/>
    <dgm:cxn modelId="{5C5CA1F0-7FF2-4BEA-8F31-793F39FCC7CB}" type="presOf" srcId="{C20D692D-0927-4615-AEB7-6DD02EFBE8E5}" destId="{43647D1D-838B-4B36-AE01-89566377CDB8}" srcOrd="0" destOrd="0" presId="urn:microsoft.com/office/officeart/2005/8/layout/chevron2"/>
    <dgm:cxn modelId="{6C61634C-DC6D-42EE-825B-96F1B2C90445}" srcId="{02E9F0E1-5387-4622-AD69-88A248A8F5AD}" destId="{8F0DB9AC-4E1B-4CE7-B83E-1AF6E4B9366A}" srcOrd="0" destOrd="0" parTransId="{AF91A5C8-EAB2-4AC7-B859-BD6691DD821F}" sibTransId="{0E38FDB8-E0B8-4981-878B-CA035D10BA6D}"/>
    <dgm:cxn modelId="{16925901-024B-4797-A2A2-F7EDC88F3C55}" type="presOf" srcId="{8F0DB9AC-4E1B-4CE7-B83E-1AF6E4B9366A}" destId="{B3AA2B8C-7AB0-4126-AA1B-36371AE0486F}" srcOrd="0" destOrd="0" presId="urn:microsoft.com/office/officeart/2005/8/layout/chevron2"/>
    <dgm:cxn modelId="{D5119C5A-71BE-4A35-8A32-2B542BB2B0AD}" type="presOf" srcId="{02E9F0E1-5387-4622-AD69-88A248A8F5AD}" destId="{B8949CCD-5B80-4F79-BBB8-E2D45E83DA62}" srcOrd="0" destOrd="0" presId="urn:microsoft.com/office/officeart/2005/8/layout/chevron2"/>
    <dgm:cxn modelId="{4B15A3C2-E304-4236-87FC-6095E6DB0E5A}" srcId="{BE9D16EB-8877-4E38-BABB-6044C2BDF395}" destId="{DB11135C-9D49-4F33-A9CB-0F1D93F43AC6}" srcOrd="0" destOrd="0" parTransId="{ED8CEEC2-363D-4198-ADDC-A436733DAF30}" sibTransId="{4BE0A726-7C34-40DE-9F3D-B4130DFD2318}"/>
    <dgm:cxn modelId="{04F86558-D278-4B37-8AD1-C5FAA96800C3}" srcId="{BE9D16EB-8877-4E38-BABB-6044C2BDF395}" destId="{8D3168C6-2FF4-4E92-BE7B-AD224E4433A0}" srcOrd="1" destOrd="0" parTransId="{8CB7EC35-CBF8-46E0-9A00-2CAA9C22BC9B}" sibTransId="{85B771C7-4E7D-4477-975A-88F013DE0E55}"/>
    <dgm:cxn modelId="{342D22C7-3912-4DF1-A59C-45A8318788E3}" type="presOf" srcId="{37D3DFCE-6D1B-41D1-8AE4-811EE055934D}" destId="{E716D408-9B7C-4957-9995-BA7B41933B82}" srcOrd="0" destOrd="0" presId="urn:microsoft.com/office/officeart/2005/8/layout/chevron2"/>
    <dgm:cxn modelId="{6DE17A5E-EDF7-411D-AEE0-E4BA6C8F64EA}" type="presOf" srcId="{8D3168C6-2FF4-4E92-BE7B-AD224E4433A0}" destId="{5FCC8F86-CD8D-43FA-8CA2-6A42C159E7AC}" srcOrd="0" destOrd="0" presId="urn:microsoft.com/office/officeart/2005/8/layout/chevron2"/>
    <dgm:cxn modelId="{3D59B3A6-4285-4269-B7CA-5BF27CFD41F5}" type="presOf" srcId="{BE9D16EB-8877-4E38-BABB-6044C2BDF395}" destId="{F56215A6-62B3-439D-890E-F99DB640F853}" srcOrd="0" destOrd="0" presId="urn:microsoft.com/office/officeart/2005/8/layout/chevron2"/>
    <dgm:cxn modelId="{6A97DAD2-377E-4ED8-B96F-C1F1C83C9CCD}" srcId="{8D3168C6-2FF4-4E92-BE7B-AD224E4433A0}" destId="{37D3DFCE-6D1B-41D1-8AE4-811EE055934D}" srcOrd="0" destOrd="0" parTransId="{89EF2CB8-30CE-49EE-9461-0E33A143A067}" sibTransId="{E5459D27-D52B-40E3-99A4-0D388A2A55D3}"/>
    <dgm:cxn modelId="{22E0A785-7387-44D1-8C36-942BEDEA8CFF}" srcId="{BE9D16EB-8877-4E38-BABB-6044C2BDF395}" destId="{02E9F0E1-5387-4622-AD69-88A248A8F5AD}" srcOrd="2" destOrd="0" parTransId="{28A53645-7559-4E1D-AF9F-C550DB2CE99B}" sibTransId="{2A51F7D4-C2F4-432A-B59D-B1A5BA78721D}"/>
    <dgm:cxn modelId="{144EE5C4-E7CD-42B0-8FB6-11A06055A7F0}" srcId="{DB11135C-9D49-4F33-A9CB-0F1D93F43AC6}" destId="{C20D692D-0927-4615-AEB7-6DD02EFBE8E5}" srcOrd="0" destOrd="0" parTransId="{91E654C8-DE46-4B43-BF71-3F7F3B830494}" sibTransId="{6F26254B-658D-4FC8-A646-DE51D505B3FD}"/>
    <dgm:cxn modelId="{C620F147-9D74-4CE3-AF5F-17594E4B05B2}" type="presParOf" srcId="{F56215A6-62B3-439D-890E-F99DB640F853}" destId="{A696CEBC-B06C-4976-B6CD-9073053E59DD}" srcOrd="0" destOrd="0" presId="urn:microsoft.com/office/officeart/2005/8/layout/chevron2"/>
    <dgm:cxn modelId="{E3BBEF4F-6C3A-4EBA-A509-D4D625D93D1E}" type="presParOf" srcId="{A696CEBC-B06C-4976-B6CD-9073053E59DD}" destId="{F214DC6F-CC53-4DFC-933D-EAD5A5629371}" srcOrd="0" destOrd="0" presId="urn:microsoft.com/office/officeart/2005/8/layout/chevron2"/>
    <dgm:cxn modelId="{E16DA93D-6508-4075-994F-6DF8E6FCC6CD}" type="presParOf" srcId="{A696CEBC-B06C-4976-B6CD-9073053E59DD}" destId="{43647D1D-838B-4B36-AE01-89566377CDB8}" srcOrd="1" destOrd="0" presId="urn:microsoft.com/office/officeart/2005/8/layout/chevron2"/>
    <dgm:cxn modelId="{0633B726-9BA7-42A2-952A-F5A80ED14D4E}" type="presParOf" srcId="{F56215A6-62B3-439D-890E-F99DB640F853}" destId="{BD1158FA-3C67-4A9D-96A4-B0E2CA8CD314}" srcOrd="1" destOrd="0" presId="urn:microsoft.com/office/officeart/2005/8/layout/chevron2"/>
    <dgm:cxn modelId="{E4E24575-C03A-4A80-9BE4-AA4F8A61E300}" type="presParOf" srcId="{F56215A6-62B3-439D-890E-F99DB640F853}" destId="{D5C8120B-A500-4EF1-8F4C-979E8348734E}" srcOrd="2" destOrd="0" presId="urn:microsoft.com/office/officeart/2005/8/layout/chevron2"/>
    <dgm:cxn modelId="{0EC30504-B710-41E1-9DCC-573BE373583C}" type="presParOf" srcId="{D5C8120B-A500-4EF1-8F4C-979E8348734E}" destId="{5FCC8F86-CD8D-43FA-8CA2-6A42C159E7AC}" srcOrd="0" destOrd="0" presId="urn:microsoft.com/office/officeart/2005/8/layout/chevron2"/>
    <dgm:cxn modelId="{15FF2F6A-665A-4AE9-B069-8E3A878AD940}" type="presParOf" srcId="{D5C8120B-A500-4EF1-8F4C-979E8348734E}" destId="{E716D408-9B7C-4957-9995-BA7B41933B82}" srcOrd="1" destOrd="0" presId="urn:microsoft.com/office/officeart/2005/8/layout/chevron2"/>
    <dgm:cxn modelId="{D87C64F3-4092-4F70-9AF5-BDFE87056609}" type="presParOf" srcId="{F56215A6-62B3-439D-890E-F99DB640F853}" destId="{3647285D-19E8-44AD-8FF7-E6FB07EDBEE7}" srcOrd="3" destOrd="0" presId="urn:microsoft.com/office/officeart/2005/8/layout/chevron2"/>
    <dgm:cxn modelId="{CE7682C9-7C85-46D3-84A3-DD758BEC8754}" type="presParOf" srcId="{F56215A6-62B3-439D-890E-F99DB640F853}" destId="{5217873E-B445-4974-8E90-970F1B4377FA}" srcOrd="4" destOrd="0" presId="urn:microsoft.com/office/officeart/2005/8/layout/chevron2"/>
    <dgm:cxn modelId="{63B9F02D-5B29-447E-943A-E11D4C89E172}" type="presParOf" srcId="{5217873E-B445-4974-8E90-970F1B4377FA}" destId="{B8949CCD-5B80-4F79-BBB8-E2D45E83DA62}" srcOrd="0" destOrd="0" presId="urn:microsoft.com/office/officeart/2005/8/layout/chevron2"/>
    <dgm:cxn modelId="{6BB8CA0F-53FF-430A-855B-72216C34E821}" type="presParOf" srcId="{5217873E-B445-4974-8E90-970F1B4377FA}" destId="{B3AA2B8C-7AB0-4126-AA1B-36371AE0486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143E9C-8789-461F-94CD-DABCEEA3D5F2}" type="doc">
      <dgm:prSet loTypeId="urn:microsoft.com/office/officeart/2005/8/layout/cycle3" loCatId="cycle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6EBD5626-F218-47C0-936A-0100A3FC04BB}">
      <dgm:prSet phldrT="[Текст]"/>
      <dgm:spPr/>
      <dgm:t>
        <a:bodyPr/>
        <a:lstStyle/>
        <a:p>
          <a:r>
            <a:rPr lang="ru-RU" dirty="0" smtClean="0"/>
            <a:t>Выполнение ролевых заданий</a:t>
          </a:r>
          <a:endParaRPr lang="ru-RU" dirty="0"/>
        </a:p>
      </dgm:t>
    </dgm:pt>
    <dgm:pt modelId="{7828C99E-FECA-42BE-B3A4-A301C1E33D94}" type="parTrans" cxnId="{D447F75C-73C7-44EE-92C2-3155C6B6B07F}">
      <dgm:prSet/>
      <dgm:spPr/>
      <dgm:t>
        <a:bodyPr/>
        <a:lstStyle/>
        <a:p>
          <a:endParaRPr lang="ru-RU"/>
        </a:p>
      </dgm:t>
    </dgm:pt>
    <dgm:pt modelId="{8242339A-44A1-42E4-9952-2B9871A2BEBA}" type="sibTrans" cxnId="{D447F75C-73C7-44EE-92C2-3155C6B6B07F}">
      <dgm:prSet/>
      <dgm:spPr/>
      <dgm:t>
        <a:bodyPr/>
        <a:lstStyle/>
        <a:p>
          <a:endParaRPr lang="ru-RU"/>
        </a:p>
      </dgm:t>
    </dgm:pt>
    <dgm:pt modelId="{E6126DE4-6783-4607-AE1D-6A7FFA626BB4}">
      <dgm:prSet phldrT="[Текст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Чётко поставленная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dirty="0" smtClean="0"/>
            <a:t> учебная задача</a:t>
          </a:r>
          <a:endParaRPr lang="ru-RU" dirty="0"/>
        </a:p>
      </dgm:t>
    </dgm:pt>
    <dgm:pt modelId="{6006F72A-A50F-442E-A15E-9DEED6A968F6}" type="parTrans" cxnId="{28284E03-9ED8-4CD4-A7C1-2B0743B05E55}">
      <dgm:prSet/>
      <dgm:spPr/>
      <dgm:t>
        <a:bodyPr/>
        <a:lstStyle/>
        <a:p>
          <a:endParaRPr lang="ru-RU"/>
        </a:p>
      </dgm:t>
    </dgm:pt>
    <dgm:pt modelId="{7C5AD409-4A57-42B4-94E6-2E1D022481A2}" type="sibTrans" cxnId="{28284E03-9ED8-4CD4-A7C1-2B0743B05E55}">
      <dgm:prSet/>
      <dgm:spPr/>
      <dgm:t>
        <a:bodyPr/>
        <a:lstStyle/>
        <a:p>
          <a:endParaRPr lang="ru-RU"/>
        </a:p>
      </dgm:t>
    </dgm:pt>
    <dgm:pt modelId="{E2A94DFB-66E5-41FA-9F8D-9C9325E22982}">
      <dgm:prSet phldrT="[Текст]"/>
      <dgm:spPr/>
      <dgm:t>
        <a:bodyPr/>
        <a:lstStyle/>
        <a:p>
          <a:r>
            <a:rPr lang="ru-RU" dirty="0" smtClean="0"/>
            <a:t>Руководство к действиям</a:t>
          </a:r>
          <a:endParaRPr lang="ru-RU" dirty="0"/>
        </a:p>
      </dgm:t>
    </dgm:pt>
    <dgm:pt modelId="{8C109490-891F-4E57-9746-91D1EE115620}" type="parTrans" cxnId="{5B81FED7-8A4A-4130-9E3F-0BC9F43449DE}">
      <dgm:prSet/>
      <dgm:spPr/>
      <dgm:t>
        <a:bodyPr/>
        <a:lstStyle/>
        <a:p>
          <a:endParaRPr lang="ru-RU"/>
        </a:p>
      </dgm:t>
    </dgm:pt>
    <dgm:pt modelId="{5750C146-FD46-4394-879A-492058D8FC3F}" type="sibTrans" cxnId="{5B81FED7-8A4A-4130-9E3F-0BC9F43449DE}">
      <dgm:prSet/>
      <dgm:spPr/>
      <dgm:t>
        <a:bodyPr/>
        <a:lstStyle/>
        <a:p>
          <a:endParaRPr lang="ru-RU"/>
        </a:p>
      </dgm:t>
    </dgm:pt>
    <dgm:pt modelId="{2115FF4A-C579-436E-B1BE-59B113AB5301}">
      <dgm:prSet phldrT="[Текст]"/>
      <dgm:spPr/>
      <dgm:t>
        <a:bodyPr/>
        <a:lstStyle/>
        <a:p>
          <a:r>
            <a:rPr lang="ru-RU" dirty="0" smtClean="0"/>
            <a:t>Информационные ресурсы Интернета</a:t>
          </a:r>
          <a:endParaRPr lang="ru-RU" dirty="0"/>
        </a:p>
      </dgm:t>
    </dgm:pt>
    <dgm:pt modelId="{DDE258AE-CE9B-4031-82B7-F2DF3542C5C6}" type="parTrans" cxnId="{EDEBA7AB-ED26-4DB2-9BF2-A0885657280F}">
      <dgm:prSet/>
      <dgm:spPr/>
      <dgm:t>
        <a:bodyPr/>
        <a:lstStyle/>
        <a:p>
          <a:endParaRPr lang="ru-RU"/>
        </a:p>
      </dgm:t>
    </dgm:pt>
    <dgm:pt modelId="{BB7460AD-452E-46A9-BEC5-790F6FF461CB}" type="sibTrans" cxnId="{EDEBA7AB-ED26-4DB2-9BF2-A0885657280F}">
      <dgm:prSet/>
      <dgm:spPr/>
      <dgm:t>
        <a:bodyPr/>
        <a:lstStyle/>
        <a:p>
          <a:endParaRPr lang="ru-RU"/>
        </a:p>
      </dgm:t>
    </dgm:pt>
    <dgm:pt modelId="{72656B9F-508C-4FC7-BF76-C9800645B685}">
      <dgm:prSet phldrT="[Текст]" custT="1"/>
      <dgm:spPr/>
      <dgm:t>
        <a:bodyPr/>
        <a:lstStyle/>
        <a:p>
          <a:r>
            <a:rPr lang="ru-RU" sz="2400" dirty="0" smtClean="0"/>
            <a:t>Критерии оценки</a:t>
          </a:r>
          <a:endParaRPr lang="ru-RU" sz="2400" dirty="0"/>
        </a:p>
      </dgm:t>
    </dgm:pt>
    <dgm:pt modelId="{AB137EF6-C079-4BA3-8636-D42F85CB34F0}" type="parTrans" cxnId="{06E9CA46-0ECE-4C59-AB30-AB3D2B09CD4E}">
      <dgm:prSet/>
      <dgm:spPr/>
      <dgm:t>
        <a:bodyPr/>
        <a:lstStyle/>
        <a:p>
          <a:endParaRPr lang="ru-RU"/>
        </a:p>
      </dgm:t>
    </dgm:pt>
    <dgm:pt modelId="{5EBAA311-252D-4576-BCF0-DAD631EB5196}" type="sibTrans" cxnId="{06E9CA46-0ECE-4C59-AB30-AB3D2B09CD4E}">
      <dgm:prSet/>
      <dgm:spPr/>
      <dgm:t>
        <a:bodyPr/>
        <a:lstStyle/>
        <a:p>
          <a:endParaRPr lang="ru-RU"/>
        </a:p>
      </dgm:t>
    </dgm:pt>
    <dgm:pt modelId="{885679F9-5A36-4DB8-9E13-F6051158DDB4}" type="pres">
      <dgm:prSet presAssocID="{57143E9C-8789-461F-94CD-DABCEEA3D5F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1BC5A88-1D58-4F0D-A3CB-A7D2ED5C64D8}" type="pres">
      <dgm:prSet presAssocID="{57143E9C-8789-461F-94CD-DABCEEA3D5F2}" presName="cycle" presStyleCnt="0"/>
      <dgm:spPr/>
    </dgm:pt>
    <dgm:pt modelId="{22CCD67B-9854-410B-A648-C91E6831A2AC}" type="pres">
      <dgm:prSet presAssocID="{6EBD5626-F218-47C0-936A-0100A3FC04BB}" presName="nodeFirstNode" presStyleLbl="node1" presStyleIdx="0" presStyleCnt="5" custScaleY="83094" custRadScaleRad="103635" custRadScaleInc="-12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3CCE7E-A99A-40B6-8C17-89363AAC2E2B}" type="pres">
      <dgm:prSet presAssocID="{8242339A-44A1-42E4-9952-2B9871A2BEBA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7E4187CF-62C3-410C-B216-F3ABF4FF3B1D}" type="pres">
      <dgm:prSet presAssocID="{E6126DE4-6783-4607-AE1D-6A7FFA626BB4}" presName="nodeFollowingNodes" presStyleLbl="node1" presStyleIdx="1" presStyleCnt="5" custScaleX="102021" custScaleY="77625" custRadScaleRad="123386" custRadScaleInc="-48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00AD9-89E6-4B14-97B1-9B49FF667C90}" type="pres">
      <dgm:prSet presAssocID="{E2A94DFB-66E5-41FA-9F8D-9C9325E22982}" presName="nodeFollowingNodes" presStyleLbl="node1" presStyleIdx="2" presStyleCnt="5" custScaleX="76627" custScaleY="73457" custRadScaleRad="100536" custRadScaleInc="-709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FD1AE-C06E-40C4-80EB-D93F9216F7EC}" type="pres">
      <dgm:prSet presAssocID="{2115FF4A-C579-436E-B1BE-59B113AB5301}" presName="nodeFollowingNodes" presStyleLbl="node1" presStyleIdx="3" presStyleCnt="5" custScaleX="113567" custScaleY="77155" custRadScaleRad="84301" custRadScaleInc="-62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160A5D-F4AE-40A4-8FE0-1ED880D5B9E0}" type="pres">
      <dgm:prSet presAssocID="{72656B9F-508C-4FC7-BF76-C9800645B685}" presName="nodeFollowingNodes" presStyleLbl="node1" presStyleIdx="4" presStyleCnt="5" custScaleX="65290" custScaleY="68107" custRadScaleRad="116272" custRadScaleInc="97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447F75C-73C7-44EE-92C2-3155C6B6B07F}" srcId="{57143E9C-8789-461F-94CD-DABCEEA3D5F2}" destId="{6EBD5626-F218-47C0-936A-0100A3FC04BB}" srcOrd="0" destOrd="0" parTransId="{7828C99E-FECA-42BE-B3A4-A301C1E33D94}" sibTransId="{8242339A-44A1-42E4-9952-2B9871A2BEBA}"/>
    <dgm:cxn modelId="{EDEBA7AB-ED26-4DB2-9BF2-A0885657280F}" srcId="{57143E9C-8789-461F-94CD-DABCEEA3D5F2}" destId="{2115FF4A-C579-436E-B1BE-59B113AB5301}" srcOrd="3" destOrd="0" parTransId="{DDE258AE-CE9B-4031-82B7-F2DF3542C5C6}" sibTransId="{BB7460AD-452E-46A9-BEC5-790F6FF461CB}"/>
    <dgm:cxn modelId="{8DCC1E7B-95B5-4885-A7C6-937F9A0A53FF}" type="presOf" srcId="{2115FF4A-C579-436E-B1BE-59B113AB5301}" destId="{EC8FD1AE-C06E-40C4-80EB-D93F9216F7EC}" srcOrd="0" destOrd="0" presId="urn:microsoft.com/office/officeart/2005/8/layout/cycle3"/>
    <dgm:cxn modelId="{A670CD4A-0704-435F-9B2A-6E3DC895494B}" type="presOf" srcId="{8242339A-44A1-42E4-9952-2B9871A2BEBA}" destId="{423CCE7E-A99A-40B6-8C17-89363AAC2E2B}" srcOrd="0" destOrd="0" presId="urn:microsoft.com/office/officeart/2005/8/layout/cycle3"/>
    <dgm:cxn modelId="{078D1840-BD25-4B11-A285-6E9D5E321385}" type="presOf" srcId="{6EBD5626-F218-47C0-936A-0100A3FC04BB}" destId="{22CCD67B-9854-410B-A648-C91E6831A2AC}" srcOrd="0" destOrd="0" presId="urn:microsoft.com/office/officeart/2005/8/layout/cycle3"/>
    <dgm:cxn modelId="{72B4B105-D12A-4A35-BC35-DBF85732B77B}" type="presOf" srcId="{57143E9C-8789-461F-94CD-DABCEEA3D5F2}" destId="{885679F9-5A36-4DB8-9E13-F6051158DDB4}" srcOrd="0" destOrd="0" presId="urn:microsoft.com/office/officeart/2005/8/layout/cycle3"/>
    <dgm:cxn modelId="{8FF52C06-64A0-466F-9E65-430B33053B06}" type="presOf" srcId="{E2A94DFB-66E5-41FA-9F8D-9C9325E22982}" destId="{5DE00AD9-89E6-4B14-97B1-9B49FF667C90}" srcOrd="0" destOrd="0" presId="urn:microsoft.com/office/officeart/2005/8/layout/cycle3"/>
    <dgm:cxn modelId="{5B81FED7-8A4A-4130-9E3F-0BC9F43449DE}" srcId="{57143E9C-8789-461F-94CD-DABCEEA3D5F2}" destId="{E2A94DFB-66E5-41FA-9F8D-9C9325E22982}" srcOrd="2" destOrd="0" parTransId="{8C109490-891F-4E57-9746-91D1EE115620}" sibTransId="{5750C146-FD46-4394-879A-492058D8FC3F}"/>
    <dgm:cxn modelId="{06E9CA46-0ECE-4C59-AB30-AB3D2B09CD4E}" srcId="{57143E9C-8789-461F-94CD-DABCEEA3D5F2}" destId="{72656B9F-508C-4FC7-BF76-C9800645B685}" srcOrd="4" destOrd="0" parTransId="{AB137EF6-C079-4BA3-8636-D42F85CB34F0}" sibTransId="{5EBAA311-252D-4576-BCF0-DAD631EB5196}"/>
    <dgm:cxn modelId="{76F90EB0-8ACB-4CD9-B0D5-D696A7139843}" type="presOf" srcId="{E6126DE4-6783-4607-AE1D-6A7FFA626BB4}" destId="{7E4187CF-62C3-410C-B216-F3ABF4FF3B1D}" srcOrd="0" destOrd="0" presId="urn:microsoft.com/office/officeart/2005/8/layout/cycle3"/>
    <dgm:cxn modelId="{28284E03-9ED8-4CD4-A7C1-2B0743B05E55}" srcId="{57143E9C-8789-461F-94CD-DABCEEA3D5F2}" destId="{E6126DE4-6783-4607-AE1D-6A7FFA626BB4}" srcOrd="1" destOrd="0" parTransId="{6006F72A-A50F-442E-A15E-9DEED6A968F6}" sibTransId="{7C5AD409-4A57-42B4-94E6-2E1D022481A2}"/>
    <dgm:cxn modelId="{FD9E5CCE-2FA4-4372-9FF5-629E30683FDF}" type="presOf" srcId="{72656B9F-508C-4FC7-BF76-C9800645B685}" destId="{25160A5D-F4AE-40A4-8FE0-1ED880D5B9E0}" srcOrd="0" destOrd="0" presId="urn:microsoft.com/office/officeart/2005/8/layout/cycle3"/>
    <dgm:cxn modelId="{9C736420-9A08-4293-AF34-5248FD951E58}" type="presParOf" srcId="{885679F9-5A36-4DB8-9E13-F6051158DDB4}" destId="{C1BC5A88-1D58-4F0D-A3CB-A7D2ED5C64D8}" srcOrd="0" destOrd="0" presId="urn:microsoft.com/office/officeart/2005/8/layout/cycle3"/>
    <dgm:cxn modelId="{CB5E8088-4D17-4A59-AAB0-4935A1A52CCB}" type="presParOf" srcId="{C1BC5A88-1D58-4F0D-A3CB-A7D2ED5C64D8}" destId="{22CCD67B-9854-410B-A648-C91E6831A2AC}" srcOrd="0" destOrd="0" presId="urn:microsoft.com/office/officeart/2005/8/layout/cycle3"/>
    <dgm:cxn modelId="{2FED03A5-739B-40F8-A880-3CAAB9932F5A}" type="presParOf" srcId="{C1BC5A88-1D58-4F0D-A3CB-A7D2ED5C64D8}" destId="{423CCE7E-A99A-40B6-8C17-89363AAC2E2B}" srcOrd="1" destOrd="0" presId="urn:microsoft.com/office/officeart/2005/8/layout/cycle3"/>
    <dgm:cxn modelId="{6335A116-E422-4B61-988A-D7884F3941C3}" type="presParOf" srcId="{C1BC5A88-1D58-4F0D-A3CB-A7D2ED5C64D8}" destId="{7E4187CF-62C3-410C-B216-F3ABF4FF3B1D}" srcOrd="2" destOrd="0" presId="urn:microsoft.com/office/officeart/2005/8/layout/cycle3"/>
    <dgm:cxn modelId="{3E32143B-340A-4EFD-86E8-E68D8CFD9144}" type="presParOf" srcId="{C1BC5A88-1D58-4F0D-A3CB-A7D2ED5C64D8}" destId="{5DE00AD9-89E6-4B14-97B1-9B49FF667C90}" srcOrd="3" destOrd="0" presId="urn:microsoft.com/office/officeart/2005/8/layout/cycle3"/>
    <dgm:cxn modelId="{3E4786B1-8E19-4765-B5BC-C9B10B6B3151}" type="presParOf" srcId="{C1BC5A88-1D58-4F0D-A3CB-A7D2ED5C64D8}" destId="{EC8FD1AE-C06E-40C4-80EB-D93F9216F7EC}" srcOrd="4" destOrd="0" presId="urn:microsoft.com/office/officeart/2005/8/layout/cycle3"/>
    <dgm:cxn modelId="{C3B66BA1-CDC6-40F1-B8BE-E6CDECC57973}" type="presParOf" srcId="{C1BC5A88-1D58-4F0D-A3CB-A7D2ED5C64D8}" destId="{25160A5D-F4AE-40A4-8FE0-1ED880D5B9E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9F2F4-1DC9-41FB-A00C-E5DC65BAD95F}">
      <dsp:nvSpPr>
        <dsp:cNvPr id="0" name=""/>
        <dsp:cNvSpPr/>
      </dsp:nvSpPr>
      <dsp:spPr>
        <a:xfrm>
          <a:off x="604867" y="0"/>
          <a:ext cx="6855161" cy="3184127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706334-0CAF-4142-A159-6ACE2A96723C}">
      <dsp:nvSpPr>
        <dsp:cNvPr id="0" name=""/>
        <dsp:cNvSpPr/>
      </dsp:nvSpPr>
      <dsp:spPr>
        <a:xfrm>
          <a:off x="27892" y="955238"/>
          <a:ext cx="2948727" cy="12736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8000"/>
              </a:solidFill>
            </a:rPr>
            <a:t>САМОСТОЯТЕЛЬНОСТЬ</a:t>
          </a:r>
          <a:endParaRPr lang="ru-RU" sz="2000" b="1" kern="1200" dirty="0">
            <a:solidFill>
              <a:srgbClr val="008000"/>
            </a:solidFill>
          </a:endParaRPr>
        </a:p>
      </dsp:txBody>
      <dsp:txXfrm>
        <a:off x="90067" y="1017413"/>
        <a:ext cx="2824377" cy="1149301"/>
      </dsp:txXfrm>
    </dsp:sp>
    <dsp:sp modelId="{37F3CC85-B835-438F-A075-E4C3087F3FC5}">
      <dsp:nvSpPr>
        <dsp:cNvPr id="0" name=""/>
        <dsp:cNvSpPr/>
      </dsp:nvSpPr>
      <dsp:spPr>
        <a:xfrm>
          <a:off x="3125080" y="955238"/>
          <a:ext cx="2290276" cy="12736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8000"/>
              </a:solidFill>
            </a:rPr>
            <a:t>ДЕЯТЕЛЬНОСТЬ</a:t>
          </a:r>
          <a:endParaRPr lang="ru-RU" sz="2000" b="1" kern="1200" dirty="0">
            <a:solidFill>
              <a:srgbClr val="008000"/>
            </a:solidFill>
          </a:endParaRPr>
        </a:p>
      </dsp:txBody>
      <dsp:txXfrm>
        <a:off x="3187255" y="1017413"/>
        <a:ext cx="2165926" cy="1149301"/>
      </dsp:txXfrm>
    </dsp:sp>
    <dsp:sp modelId="{CAE6A071-1ABD-4901-B9C7-70C57FBEC06E}">
      <dsp:nvSpPr>
        <dsp:cNvPr id="0" name=""/>
        <dsp:cNvSpPr/>
      </dsp:nvSpPr>
      <dsp:spPr>
        <a:xfrm>
          <a:off x="5563817" y="955238"/>
          <a:ext cx="2473186" cy="127365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8000"/>
              </a:solidFill>
            </a:rPr>
            <a:t>РЕЗУЛЬТАТИВНОСТЬ</a:t>
          </a:r>
          <a:endParaRPr lang="ru-RU" sz="2000" b="1" kern="1200" dirty="0">
            <a:solidFill>
              <a:srgbClr val="008000"/>
            </a:solidFill>
          </a:endParaRPr>
        </a:p>
      </dsp:txBody>
      <dsp:txXfrm>
        <a:off x="5625992" y="1017413"/>
        <a:ext cx="2348836" cy="11493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99CB5-303B-4AEA-B556-5579ADAD0D9D}">
      <dsp:nvSpPr>
        <dsp:cNvPr id="0" name=""/>
        <dsp:cNvSpPr/>
      </dsp:nvSpPr>
      <dsp:spPr>
        <a:xfrm>
          <a:off x="83435" y="0"/>
          <a:ext cx="5965250" cy="62214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Мотивация, формирование интереса</a:t>
          </a:r>
          <a:endParaRPr lang="ru-RU" sz="2400" b="1" kern="1200" dirty="0"/>
        </a:p>
      </dsp:txBody>
      <dsp:txXfrm>
        <a:off x="101657" y="18222"/>
        <a:ext cx="5260926" cy="585705"/>
      </dsp:txXfrm>
    </dsp:sp>
    <dsp:sp modelId="{3718A3E1-F48A-4B35-ADE1-97293A766F77}">
      <dsp:nvSpPr>
        <dsp:cNvPr id="0" name=""/>
        <dsp:cNvSpPr/>
      </dsp:nvSpPr>
      <dsp:spPr>
        <a:xfrm>
          <a:off x="360069" y="720080"/>
          <a:ext cx="5968790" cy="62214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54727"/>
            <a:satOff val="-358"/>
            <a:lumOff val="61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Целеполагание</a:t>
          </a:r>
          <a:r>
            <a:rPr lang="ru-RU" sz="2400" b="1" kern="1200" dirty="0" smtClean="0"/>
            <a:t>, ориентация</a:t>
          </a:r>
          <a:endParaRPr lang="ru-RU" sz="2400" b="1" kern="1200" dirty="0"/>
        </a:p>
      </dsp:txBody>
      <dsp:txXfrm>
        <a:off x="378291" y="738302"/>
        <a:ext cx="5104752" cy="585705"/>
      </dsp:txXfrm>
    </dsp:sp>
    <dsp:sp modelId="{F4E55A1E-2176-4959-B2A0-D684EAD0652D}">
      <dsp:nvSpPr>
        <dsp:cNvPr id="0" name=""/>
        <dsp:cNvSpPr/>
      </dsp:nvSpPr>
      <dsp:spPr>
        <a:xfrm>
          <a:off x="504029" y="1440161"/>
          <a:ext cx="6320862" cy="62214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109454"/>
            <a:satOff val="-716"/>
            <a:lumOff val="122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Планирование этапов проекта</a:t>
          </a:r>
          <a:endParaRPr lang="ru-RU" sz="2400" b="1" kern="1200" dirty="0"/>
        </a:p>
      </dsp:txBody>
      <dsp:txXfrm>
        <a:off x="522251" y="1458383"/>
        <a:ext cx="5408008" cy="585705"/>
      </dsp:txXfrm>
    </dsp:sp>
    <dsp:sp modelId="{5601057B-167B-4C96-B0DE-E250D4B290D7}">
      <dsp:nvSpPr>
        <dsp:cNvPr id="0" name=""/>
        <dsp:cNvSpPr/>
      </dsp:nvSpPr>
      <dsp:spPr>
        <a:xfrm>
          <a:off x="720078" y="2160242"/>
          <a:ext cx="6463776" cy="62214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164182"/>
            <a:satOff val="-1073"/>
            <a:lumOff val="184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3">
                  <a:lumMod val="50000"/>
                </a:schemeClr>
              </a:solidFill>
            </a:rPr>
            <a:t>Сбор данных, обработка материала</a:t>
          </a:r>
          <a:endParaRPr lang="ru-RU" sz="2400" b="1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738300" y="2178464"/>
        <a:ext cx="5531107" cy="585705"/>
      </dsp:txXfrm>
    </dsp:sp>
    <dsp:sp modelId="{5308ED87-9E8A-4C3E-B830-ADC0933ECD47}">
      <dsp:nvSpPr>
        <dsp:cNvPr id="0" name=""/>
        <dsp:cNvSpPr/>
      </dsp:nvSpPr>
      <dsp:spPr>
        <a:xfrm>
          <a:off x="1080117" y="2808309"/>
          <a:ext cx="6320862" cy="622149"/>
        </a:xfrm>
        <a:prstGeom prst="roundRect">
          <a:avLst>
            <a:gd name="adj" fmla="val 10000"/>
          </a:avLst>
        </a:prstGeom>
        <a:solidFill>
          <a:schemeClr val="accent3">
            <a:shade val="80000"/>
            <a:hueOff val="218909"/>
            <a:satOff val="-1431"/>
            <a:lumOff val="2455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3">
                  <a:lumMod val="50000"/>
                </a:schemeClr>
              </a:solidFill>
              <a:effectLst/>
            </a:rPr>
            <a:t>Анализ полученных результатов</a:t>
          </a:r>
          <a:endParaRPr lang="ru-RU" sz="2400" b="1" kern="1200" dirty="0">
            <a:solidFill>
              <a:schemeClr val="accent3">
                <a:lumMod val="50000"/>
              </a:schemeClr>
            </a:solidFill>
            <a:effectLst/>
          </a:endParaRPr>
        </a:p>
      </dsp:txBody>
      <dsp:txXfrm>
        <a:off x="1098339" y="2826531"/>
        <a:ext cx="5408008" cy="585705"/>
      </dsp:txXfrm>
    </dsp:sp>
    <dsp:sp modelId="{06245275-4CCB-4B4A-B935-11ECB5E3D98D}">
      <dsp:nvSpPr>
        <dsp:cNvPr id="0" name=""/>
        <dsp:cNvSpPr/>
      </dsp:nvSpPr>
      <dsp:spPr>
        <a:xfrm>
          <a:off x="5544614" y="432050"/>
          <a:ext cx="404396" cy="40439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5635603" y="432050"/>
        <a:ext cx="222418" cy="304308"/>
      </dsp:txXfrm>
    </dsp:sp>
    <dsp:sp modelId="{60E865AC-D068-4506-B564-300DB007F235}">
      <dsp:nvSpPr>
        <dsp:cNvPr id="0" name=""/>
        <dsp:cNvSpPr/>
      </dsp:nvSpPr>
      <dsp:spPr>
        <a:xfrm>
          <a:off x="5904657" y="1224137"/>
          <a:ext cx="404396" cy="40439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5995646" y="1224137"/>
        <a:ext cx="222418" cy="304308"/>
      </dsp:txXfrm>
    </dsp:sp>
    <dsp:sp modelId="{B9CFFE9F-804E-49C0-A6A6-5448CC7205AD}">
      <dsp:nvSpPr>
        <dsp:cNvPr id="0" name=""/>
        <dsp:cNvSpPr/>
      </dsp:nvSpPr>
      <dsp:spPr>
        <a:xfrm>
          <a:off x="6264696" y="1944216"/>
          <a:ext cx="404396" cy="40439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6355685" y="1944216"/>
        <a:ext cx="222418" cy="304308"/>
      </dsp:txXfrm>
    </dsp:sp>
    <dsp:sp modelId="{60B8CB05-C859-492C-91C9-11DBE9BC1BE5}">
      <dsp:nvSpPr>
        <dsp:cNvPr id="0" name=""/>
        <dsp:cNvSpPr/>
      </dsp:nvSpPr>
      <dsp:spPr>
        <a:xfrm>
          <a:off x="6768753" y="2664294"/>
          <a:ext cx="404396" cy="40439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6859742" y="2664294"/>
        <a:ext cx="222418" cy="3043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14DC6F-CC53-4DFC-933D-EAD5A5629371}">
      <dsp:nvSpPr>
        <dsp:cNvPr id="0" name=""/>
        <dsp:cNvSpPr/>
      </dsp:nvSpPr>
      <dsp:spPr>
        <a:xfrm rot="5400000">
          <a:off x="-204884" y="208501"/>
          <a:ext cx="1365899" cy="95612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8000"/>
              </a:solidFill>
            </a:rPr>
            <a:t>1</a:t>
          </a:r>
          <a:endParaRPr lang="ru-RU" sz="2600" b="1" kern="1200" dirty="0">
            <a:solidFill>
              <a:srgbClr val="008000"/>
            </a:solidFill>
          </a:endParaRPr>
        </a:p>
      </dsp:txBody>
      <dsp:txXfrm rot="-5400000">
        <a:off x="2" y="481681"/>
        <a:ext cx="956129" cy="409770"/>
      </dsp:txXfrm>
    </dsp:sp>
    <dsp:sp modelId="{43647D1D-838B-4B36-AE01-89566377CDB8}">
      <dsp:nvSpPr>
        <dsp:cNvPr id="0" name=""/>
        <dsp:cNvSpPr/>
      </dsp:nvSpPr>
      <dsp:spPr>
        <a:xfrm rot="5400000">
          <a:off x="3850571" y="-2890825"/>
          <a:ext cx="887834" cy="667671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>
              <a:solidFill>
                <a:srgbClr val="008000"/>
              </a:solidFill>
            </a:rPr>
            <a:t>Учитывались особенности обучающихся                                                   </a:t>
          </a:r>
          <a:r>
            <a:rPr lang="ru-RU" sz="2700" kern="1200" dirty="0" smtClean="0"/>
            <a:t>(</a:t>
          </a:r>
          <a:r>
            <a:rPr lang="ru-RU" sz="2400" kern="1200" dirty="0" smtClean="0"/>
            <a:t>возрастные, индивидуальные</a:t>
          </a:r>
          <a:r>
            <a:rPr lang="ru-RU" sz="2700" kern="1200" dirty="0" smtClean="0"/>
            <a:t>)</a:t>
          </a:r>
          <a:endParaRPr lang="ru-RU" sz="2700" kern="1200" dirty="0"/>
        </a:p>
      </dsp:txBody>
      <dsp:txXfrm rot="-5400000">
        <a:off x="956129" y="46957"/>
        <a:ext cx="6633378" cy="801154"/>
      </dsp:txXfrm>
    </dsp:sp>
    <dsp:sp modelId="{5FCC8F86-CD8D-43FA-8CA2-6A42C159E7AC}">
      <dsp:nvSpPr>
        <dsp:cNvPr id="0" name=""/>
        <dsp:cNvSpPr/>
      </dsp:nvSpPr>
      <dsp:spPr>
        <a:xfrm rot="5400000">
          <a:off x="-204884" y="1713510"/>
          <a:ext cx="1365899" cy="95612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8000"/>
              </a:solidFill>
            </a:rPr>
            <a:t>2</a:t>
          </a:r>
          <a:endParaRPr lang="ru-RU" sz="2600" b="1" kern="1200" dirty="0">
            <a:solidFill>
              <a:srgbClr val="008000"/>
            </a:solidFill>
          </a:endParaRPr>
        </a:p>
      </dsp:txBody>
      <dsp:txXfrm rot="-5400000">
        <a:off x="2" y="1986690"/>
        <a:ext cx="956129" cy="409770"/>
      </dsp:txXfrm>
    </dsp:sp>
    <dsp:sp modelId="{E716D408-9B7C-4957-9995-BA7B41933B82}">
      <dsp:nvSpPr>
        <dsp:cNvPr id="0" name=""/>
        <dsp:cNvSpPr/>
      </dsp:nvSpPr>
      <dsp:spPr>
        <a:xfrm rot="5400000">
          <a:off x="3531421" y="-1385816"/>
          <a:ext cx="1526134" cy="667671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>
              <a:solidFill>
                <a:srgbClr val="008000"/>
              </a:solidFill>
            </a:rPr>
            <a:t>Ожидаемые результаты технологии                       </a:t>
          </a:r>
          <a:r>
            <a:rPr lang="ru-RU" sz="2600" kern="1200" dirty="0" smtClean="0"/>
            <a:t>(</a:t>
          </a:r>
          <a:r>
            <a:rPr lang="ru-RU" sz="2400" kern="1200" dirty="0" smtClean="0"/>
            <a:t>во взаимодействие было включено от 50 -80 % участников</a:t>
          </a:r>
          <a:r>
            <a:rPr lang="ru-RU" sz="2600" kern="1200" dirty="0" smtClean="0"/>
            <a:t>)</a:t>
          </a:r>
          <a:endParaRPr lang="ru-RU" sz="2600" b="1" kern="1200" dirty="0">
            <a:solidFill>
              <a:srgbClr val="008000"/>
            </a:solidFill>
          </a:endParaRPr>
        </a:p>
      </dsp:txBody>
      <dsp:txXfrm rot="-5400000">
        <a:off x="956129" y="1263976"/>
        <a:ext cx="6602218" cy="1377134"/>
      </dsp:txXfrm>
    </dsp:sp>
    <dsp:sp modelId="{B8949CCD-5B80-4F79-BBB8-E2D45E83DA62}">
      <dsp:nvSpPr>
        <dsp:cNvPr id="0" name=""/>
        <dsp:cNvSpPr/>
      </dsp:nvSpPr>
      <dsp:spPr>
        <a:xfrm rot="5400000">
          <a:off x="-204884" y="2899368"/>
          <a:ext cx="1365899" cy="95612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8000"/>
              </a:solidFill>
            </a:rPr>
            <a:t>3</a:t>
          </a:r>
          <a:endParaRPr lang="ru-RU" sz="2600" b="1" kern="1200" dirty="0">
            <a:solidFill>
              <a:srgbClr val="008000"/>
            </a:solidFill>
          </a:endParaRPr>
        </a:p>
      </dsp:txBody>
      <dsp:txXfrm rot="-5400000">
        <a:off x="2" y="3172548"/>
        <a:ext cx="956129" cy="409770"/>
      </dsp:txXfrm>
    </dsp:sp>
    <dsp:sp modelId="{B3AA2B8C-7AB0-4126-AA1B-36371AE0486F}">
      <dsp:nvSpPr>
        <dsp:cNvPr id="0" name=""/>
        <dsp:cNvSpPr/>
      </dsp:nvSpPr>
      <dsp:spPr>
        <a:xfrm rot="5400000">
          <a:off x="3850571" y="807"/>
          <a:ext cx="887834" cy="6676718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700" b="1" kern="1200" dirty="0" smtClean="0">
              <a:solidFill>
                <a:srgbClr val="008000"/>
              </a:solidFill>
            </a:rPr>
            <a:t>Методическая проработанность       </a:t>
          </a:r>
          <a:r>
            <a:rPr lang="ru-RU" sz="2700" kern="1200" dirty="0" smtClean="0"/>
            <a:t> (</a:t>
          </a:r>
          <a:r>
            <a:rPr lang="ru-RU" sz="2400" kern="1200" dirty="0" smtClean="0"/>
            <a:t>понятно как действовать</a:t>
          </a:r>
          <a:r>
            <a:rPr lang="ru-RU" sz="2700" kern="1200" dirty="0" smtClean="0"/>
            <a:t>)</a:t>
          </a:r>
          <a:endParaRPr lang="ru-RU" sz="2700" b="1" kern="1200" dirty="0">
            <a:solidFill>
              <a:srgbClr val="008000"/>
            </a:solidFill>
          </a:endParaRPr>
        </a:p>
      </dsp:txBody>
      <dsp:txXfrm rot="-5400000">
        <a:off x="956129" y="2938589"/>
        <a:ext cx="6633378" cy="8011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3CCE7E-A99A-40B6-8C17-89363AAC2E2B}">
      <dsp:nvSpPr>
        <dsp:cNvPr id="0" name=""/>
        <dsp:cNvSpPr/>
      </dsp:nvSpPr>
      <dsp:spPr>
        <a:xfrm>
          <a:off x="930948" y="-116665"/>
          <a:ext cx="6334066" cy="6334066"/>
        </a:xfrm>
        <a:prstGeom prst="circularArrow">
          <a:avLst>
            <a:gd name="adj1" fmla="val 5544"/>
            <a:gd name="adj2" fmla="val 330680"/>
            <a:gd name="adj3" fmla="val 13757955"/>
            <a:gd name="adj4" fmla="val 17396910"/>
            <a:gd name="adj5" fmla="val 575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CCD67B-9854-410B-A648-C91E6831A2AC}">
      <dsp:nvSpPr>
        <dsp:cNvPr id="0" name=""/>
        <dsp:cNvSpPr/>
      </dsp:nvSpPr>
      <dsp:spPr>
        <a:xfrm>
          <a:off x="2603497" y="50847"/>
          <a:ext cx="2988968" cy="124182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Выполнение ролевых заданий</a:t>
          </a:r>
          <a:endParaRPr lang="ru-RU" sz="2500" kern="1200" dirty="0"/>
        </a:p>
      </dsp:txBody>
      <dsp:txXfrm>
        <a:off x="2664118" y="111468"/>
        <a:ext cx="2867726" cy="1120584"/>
      </dsp:txXfrm>
    </dsp:sp>
    <dsp:sp modelId="{7E4187CF-62C3-410C-B216-F3ABF4FF3B1D}">
      <dsp:nvSpPr>
        <dsp:cNvPr id="0" name=""/>
        <dsp:cNvSpPr/>
      </dsp:nvSpPr>
      <dsp:spPr>
        <a:xfrm>
          <a:off x="5724137" y="1700681"/>
          <a:ext cx="3049375" cy="116009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500" kern="1200" dirty="0" smtClean="0"/>
            <a:t>Чётко поставленная</a:t>
          </a:r>
        </a:p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500" kern="1200" dirty="0" smtClean="0"/>
            <a:t> учебная задача</a:t>
          </a:r>
          <a:endParaRPr lang="ru-RU" sz="2500" kern="1200" dirty="0"/>
        </a:p>
      </dsp:txBody>
      <dsp:txXfrm>
        <a:off x="5780768" y="1757312"/>
        <a:ext cx="2936113" cy="1046831"/>
      </dsp:txXfrm>
    </dsp:sp>
    <dsp:sp modelId="{5DE00AD9-89E6-4B14-97B1-9B49FF667C90}">
      <dsp:nvSpPr>
        <dsp:cNvPr id="0" name=""/>
        <dsp:cNvSpPr/>
      </dsp:nvSpPr>
      <dsp:spPr>
        <a:xfrm>
          <a:off x="5652129" y="3460893"/>
          <a:ext cx="2290356" cy="10978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Руководство к действиям</a:t>
          </a:r>
          <a:endParaRPr lang="ru-RU" sz="2500" kern="1200" dirty="0"/>
        </a:p>
      </dsp:txBody>
      <dsp:txXfrm>
        <a:off x="5705719" y="3514483"/>
        <a:ext cx="2183176" cy="990623"/>
      </dsp:txXfrm>
    </dsp:sp>
    <dsp:sp modelId="{EC8FD1AE-C06E-40C4-80EB-D93F9216F7EC}">
      <dsp:nvSpPr>
        <dsp:cNvPr id="0" name=""/>
        <dsp:cNvSpPr/>
      </dsp:nvSpPr>
      <dsp:spPr>
        <a:xfrm>
          <a:off x="2488071" y="5170760"/>
          <a:ext cx="3394481" cy="115306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Информационные ресурсы Интернета</a:t>
          </a:r>
          <a:endParaRPr lang="ru-RU" sz="2500" kern="1200" dirty="0"/>
        </a:p>
      </dsp:txBody>
      <dsp:txXfrm>
        <a:off x="2544359" y="5227048"/>
        <a:ext cx="3281905" cy="1040493"/>
      </dsp:txXfrm>
    </dsp:sp>
    <dsp:sp modelId="{25160A5D-F4AE-40A4-8FE0-1ED880D5B9E0}">
      <dsp:nvSpPr>
        <dsp:cNvPr id="0" name=""/>
        <dsp:cNvSpPr/>
      </dsp:nvSpPr>
      <dsp:spPr>
        <a:xfrm>
          <a:off x="288039" y="1690949"/>
          <a:ext cx="1951497" cy="101784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Критерии оценки</a:t>
          </a:r>
          <a:endParaRPr lang="ru-RU" sz="2400" kern="1200" dirty="0"/>
        </a:p>
      </dsp:txBody>
      <dsp:txXfrm>
        <a:off x="337726" y="1740636"/>
        <a:ext cx="1852123" cy="918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E088B-B644-4718-8C49-D76363337529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4D29B-535B-4C75-9C4B-F8D74219B0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33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4D29B-535B-4C75-9C4B-F8D74219B09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4D29B-535B-4C75-9C4B-F8D74219B09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0.jpg"/>
          <p:cNvPicPr>
            <a:picLocks noChangeAspect="1"/>
          </p:cNvPicPr>
          <p:nvPr/>
        </p:nvPicPr>
        <p:blipFill>
          <a:blip r:embed="rId3" cstate="print"/>
          <a:srcRect b="3722"/>
          <a:stretch>
            <a:fillRect/>
          </a:stretch>
        </p:blipFill>
        <p:spPr>
          <a:xfrm flipH="1">
            <a:off x="2411760" y="1977659"/>
            <a:ext cx="6732240" cy="4880341"/>
          </a:xfrm>
          <a:prstGeom prst="rect">
            <a:avLst/>
          </a:prstGeom>
        </p:spPr>
      </p:pic>
      <p:pic>
        <p:nvPicPr>
          <p:cNvPr id="5" name="Рисунок 4" descr="0001-001-Fond-Ekologija-i-Mir.jpg"/>
          <p:cNvPicPr>
            <a:picLocks noChangeAspect="1"/>
          </p:cNvPicPr>
          <p:nvPr/>
        </p:nvPicPr>
        <p:blipFill>
          <a:blip r:embed="rId4" cstate="print"/>
          <a:srcRect r="58533"/>
          <a:stretch>
            <a:fillRect/>
          </a:stretch>
        </p:blipFill>
        <p:spPr>
          <a:xfrm>
            <a:off x="0" y="0"/>
            <a:ext cx="2843808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63080" y="620688"/>
            <a:ext cx="828092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69850" h="38100" prst="cross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Формирование проектной и исследовательской деятельности младших школьников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008000"/>
                </a:solidFill>
              </a:rPr>
              <a:t>Основные этапы  работы над проектом </a:t>
            </a:r>
            <a:endParaRPr lang="en-US" sz="2000" b="1" i="1" dirty="0">
              <a:solidFill>
                <a:srgbClr val="008000"/>
              </a:solidFill>
              <a:latin typeface="Bookshelf Symbol 7" pitchFamily="2" charset="2"/>
            </a:endParaRPr>
          </a:p>
        </p:txBody>
      </p:sp>
      <p:pic>
        <p:nvPicPr>
          <p:cNvPr id="33" name="Рисунок 32" descr="10-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09728"/>
            <a:ext cx="2088232" cy="2448272"/>
          </a:xfrm>
          <a:prstGeom prst="rect">
            <a:avLst/>
          </a:prstGeom>
        </p:spPr>
      </p:pic>
      <p:graphicFrame>
        <p:nvGraphicFramePr>
          <p:cNvPr id="23" name="Схема 22"/>
          <p:cNvGraphicFramePr/>
          <p:nvPr/>
        </p:nvGraphicFramePr>
        <p:xfrm>
          <a:off x="395536" y="764704"/>
          <a:ext cx="8208912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Скругленный прямоугольник 4"/>
          <p:cNvSpPr/>
          <p:nvPr/>
        </p:nvSpPr>
        <p:spPr>
          <a:xfrm>
            <a:off x="1763688" y="4293096"/>
            <a:ext cx="6264696" cy="58570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chemeClr val="accent3">
                    <a:lumMod val="50000"/>
                  </a:schemeClr>
                </a:solidFill>
              </a:rPr>
              <a:t>Оформление результатов исследования</a:t>
            </a:r>
            <a:endParaRPr lang="ru-RU" sz="2400" b="1" kern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Скругленный прямоугольник 4"/>
          <p:cNvSpPr/>
          <p:nvPr/>
        </p:nvSpPr>
        <p:spPr>
          <a:xfrm>
            <a:off x="1979712" y="4941168"/>
            <a:ext cx="6264696" cy="585705"/>
          </a:xfrm>
          <a:prstGeom prst="roundRect">
            <a:avLst/>
          </a:prstGeom>
          <a:solidFill>
            <a:srgbClr val="E1EACE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chemeClr val="accent3">
                    <a:lumMod val="50000"/>
                  </a:schemeClr>
                </a:solidFill>
              </a:rPr>
              <a:t>Презентация и защита проекта</a:t>
            </a:r>
            <a:endParaRPr lang="ru-RU" sz="2400" b="1" kern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Скругленный прямоугольник 4"/>
          <p:cNvSpPr/>
          <p:nvPr/>
        </p:nvSpPr>
        <p:spPr>
          <a:xfrm>
            <a:off x="2123728" y="5589240"/>
            <a:ext cx="6264696" cy="58570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chemeClr val="accent3">
                    <a:lumMod val="50000"/>
                  </a:schemeClr>
                </a:solidFill>
              </a:rPr>
              <a:t>Рефлексия и оценка</a:t>
            </a:r>
            <a:endParaRPr lang="ru-RU" sz="2400" b="1" kern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Скругленный прямоугольник 4"/>
          <p:cNvSpPr/>
          <p:nvPr/>
        </p:nvSpPr>
        <p:spPr>
          <a:xfrm>
            <a:off x="2339752" y="6272295"/>
            <a:ext cx="6264696" cy="585705"/>
          </a:xfrm>
          <a:prstGeom prst="roundRect">
            <a:avLst/>
          </a:prstGeom>
          <a:solidFill>
            <a:srgbClr val="F4F7ED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400" b="1" kern="1200" dirty="0" smtClean="0">
                <a:solidFill>
                  <a:schemeClr val="accent3">
                    <a:lumMod val="50000"/>
                  </a:schemeClr>
                </a:solidFill>
              </a:rPr>
              <a:t>Коррекция</a:t>
            </a:r>
            <a:endParaRPr lang="ru-RU" sz="2400" b="1" kern="1200" dirty="0">
              <a:solidFill>
                <a:schemeClr val="accent3">
                  <a:lumMod val="50000"/>
                </a:schemeClr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7452320" y="4077072"/>
            <a:ext cx="548412" cy="404396"/>
            <a:chOff x="6768753" y="2664294"/>
            <a:chExt cx="404396" cy="404396"/>
          </a:xfrm>
          <a:solidFill>
            <a:srgbClr val="B3D5B4"/>
          </a:solidFill>
        </p:grpSpPr>
        <p:sp>
          <p:nvSpPr>
            <p:cNvPr id="20" name="Стрелка вниз 19"/>
            <p:cNvSpPr/>
            <p:nvPr/>
          </p:nvSpPr>
          <p:spPr>
            <a:xfrm>
              <a:off x="6768753" y="2664294"/>
              <a:ext cx="404396" cy="404396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Стрелка вниз 4"/>
            <p:cNvSpPr/>
            <p:nvPr/>
          </p:nvSpPr>
          <p:spPr>
            <a:xfrm>
              <a:off x="6859742" y="2664294"/>
              <a:ext cx="222418" cy="304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7164288" y="4797152"/>
            <a:ext cx="548412" cy="351656"/>
            <a:chOff x="6768753" y="2664294"/>
            <a:chExt cx="404396" cy="404396"/>
          </a:xfrm>
          <a:solidFill>
            <a:srgbClr val="B3D5B4"/>
          </a:solidFill>
        </p:grpSpPr>
        <p:sp>
          <p:nvSpPr>
            <p:cNvPr id="24" name="Стрелка вниз 23"/>
            <p:cNvSpPr/>
            <p:nvPr/>
          </p:nvSpPr>
          <p:spPr>
            <a:xfrm>
              <a:off x="6768753" y="2664294"/>
              <a:ext cx="404396" cy="404396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Стрелка вниз 4"/>
            <p:cNvSpPr/>
            <p:nvPr/>
          </p:nvSpPr>
          <p:spPr>
            <a:xfrm>
              <a:off x="6859742" y="2664294"/>
              <a:ext cx="222418" cy="304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/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6588224" y="5445224"/>
            <a:ext cx="548412" cy="404396"/>
            <a:chOff x="6768753" y="2664294"/>
            <a:chExt cx="404396" cy="404396"/>
          </a:xfrm>
          <a:solidFill>
            <a:srgbClr val="B3D5B4"/>
          </a:solidFill>
        </p:grpSpPr>
        <p:sp>
          <p:nvSpPr>
            <p:cNvPr id="27" name="Стрелка вниз 26"/>
            <p:cNvSpPr/>
            <p:nvPr/>
          </p:nvSpPr>
          <p:spPr>
            <a:xfrm>
              <a:off x="6768753" y="2664294"/>
              <a:ext cx="404396" cy="404396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Стрелка вниз 4"/>
            <p:cNvSpPr/>
            <p:nvPr/>
          </p:nvSpPr>
          <p:spPr>
            <a:xfrm>
              <a:off x="6859742" y="2664294"/>
              <a:ext cx="222418" cy="304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5796136" y="6093296"/>
            <a:ext cx="548412" cy="404396"/>
            <a:chOff x="6768753" y="2664294"/>
            <a:chExt cx="404396" cy="404396"/>
          </a:xfrm>
          <a:solidFill>
            <a:srgbClr val="B3D5B4"/>
          </a:solidFill>
        </p:grpSpPr>
        <p:sp>
          <p:nvSpPr>
            <p:cNvPr id="35" name="Стрелка вниз 34"/>
            <p:cNvSpPr/>
            <p:nvPr/>
          </p:nvSpPr>
          <p:spPr>
            <a:xfrm>
              <a:off x="6768753" y="2664294"/>
              <a:ext cx="404396" cy="404396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2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Стрелка вниз 4"/>
            <p:cNvSpPr/>
            <p:nvPr/>
          </p:nvSpPr>
          <p:spPr>
            <a:xfrm>
              <a:off x="6859742" y="2664294"/>
              <a:ext cx="222418" cy="30430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1-001-Fond-Ekologija-i-Mir.jpg"/>
          <p:cNvPicPr>
            <a:picLocks noChangeAspect="1"/>
          </p:cNvPicPr>
          <p:nvPr/>
        </p:nvPicPr>
        <p:blipFill>
          <a:blip r:embed="rId3" cstate="print"/>
          <a:srcRect l="6242" r="74441"/>
          <a:stretch>
            <a:fillRect/>
          </a:stretch>
        </p:blipFill>
        <p:spPr>
          <a:xfrm>
            <a:off x="0" y="0"/>
            <a:ext cx="1224136" cy="6858000"/>
          </a:xfrm>
          <a:prstGeom prst="rect">
            <a:avLst/>
          </a:prstGeom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332656"/>
            <a:ext cx="5400600" cy="1143000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solidFill>
                  <a:srgbClr val="008000"/>
                </a:solidFill>
              </a:rPr>
              <a:t>3 критерия успешности применения технологии</a:t>
            </a:r>
            <a:endParaRPr lang="en-US" sz="2000" b="1" i="1" dirty="0">
              <a:solidFill>
                <a:srgbClr val="008000"/>
              </a:solidFill>
              <a:latin typeface="Bookshelf Symbol 7" pitchFamily="2" charset="2"/>
            </a:endParaRPr>
          </a:p>
        </p:txBody>
      </p:sp>
      <p:graphicFrame>
        <p:nvGraphicFramePr>
          <p:cNvPr id="9" name="Схема 8"/>
          <p:cNvGraphicFramePr/>
          <p:nvPr/>
        </p:nvGraphicFramePr>
        <p:xfrm>
          <a:off x="1259632" y="1844824"/>
          <a:ext cx="7632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vitakt-part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229200"/>
            <a:ext cx="1463840" cy="1463840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/>
        </p:nvGraphicFramePr>
        <p:xfrm>
          <a:off x="323528" y="188640"/>
          <a:ext cx="8820472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107504" y="3717032"/>
            <a:ext cx="2520280" cy="1296144"/>
            <a:chOff x="216035" y="1556783"/>
            <a:chExt cx="1893875" cy="1450356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16035" y="1556783"/>
              <a:ext cx="1893875" cy="1450356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Скругленный прямоугольник 4"/>
            <p:cNvSpPr/>
            <p:nvPr/>
          </p:nvSpPr>
          <p:spPr>
            <a:xfrm>
              <a:off x="286836" y="1627584"/>
              <a:ext cx="1752273" cy="13087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/>
                <a:t>Публикация результата в сети Интернет</a:t>
              </a:r>
              <a:endParaRPr lang="ru-RU" sz="2400" kern="1200" dirty="0"/>
            </a:p>
          </p:txBody>
        </p:sp>
      </p:grpSp>
      <p:sp>
        <p:nvSpPr>
          <p:cNvPr id="9" name="Скругленный прямоугольник 8"/>
          <p:cNvSpPr/>
          <p:nvPr/>
        </p:nvSpPr>
        <p:spPr>
          <a:xfrm>
            <a:off x="2699792" y="2060848"/>
            <a:ext cx="3096344" cy="194421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E1EA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ОБРАЗОВАТЕЛЬНЫЙ  ВЕБ-КВЕСТ</a:t>
            </a:r>
            <a:endParaRPr lang="ru-RU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001-001-Fond-Ekologija-i-Mir.jpg"/>
          <p:cNvPicPr>
            <a:picLocks noChangeAspect="1"/>
          </p:cNvPicPr>
          <p:nvPr/>
        </p:nvPicPr>
        <p:blipFill>
          <a:blip r:embed="rId2" cstate="print"/>
          <a:srcRect r="58533"/>
          <a:stretch>
            <a:fillRect/>
          </a:stretch>
        </p:blipFill>
        <p:spPr>
          <a:xfrm>
            <a:off x="0" y="0"/>
            <a:ext cx="27718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87624" y="332656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70C0"/>
                </a:solidFill>
              </a:rPr>
              <a:t>«Доводы, до которых человек додумался сам, обычно убеждают его больше, чем </a:t>
            </a:r>
            <a:r>
              <a:rPr lang="ru-RU" sz="3200" b="1" i="1" dirty="0" err="1" smtClean="0">
                <a:solidFill>
                  <a:srgbClr val="0070C0"/>
                </a:solidFill>
              </a:rPr>
              <a:t>нежеле</a:t>
            </a:r>
            <a:r>
              <a:rPr lang="ru-RU" sz="3200" b="1" i="1" dirty="0" smtClean="0">
                <a:solidFill>
                  <a:srgbClr val="0070C0"/>
                </a:solidFill>
              </a:rPr>
              <a:t> те, которые пришли в голову другим»</a:t>
            </a:r>
          </a:p>
          <a:p>
            <a:r>
              <a:rPr lang="ru-RU" sz="1600" b="1" i="1" dirty="0" smtClean="0">
                <a:solidFill>
                  <a:srgbClr val="0070C0"/>
                </a:solidFill>
              </a:rPr>
              <a:t>          (французский математик, физик, философ)        </a:t>
            </a:r>
            <a:r>
              <a:rPr lang="ru-RU" sz="3200" b="1" i="1" dirty="0" smtClean="0">
                <a:solidFill>
                  <a:srgbClr val="0070C0"/>
                </a:solidFill>
              </a:rPr>
              <a:t>Блез Паскаль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12703995__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3573016"/>
            <a:ext cx="3096344" cy="27986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1-001-Fond-Ekologija-i-Mir.jpg"/>
          <p:cNvPicPr>
            <a:picLocks noChangeAspect="1"/>
          </p:cNvPicPr>
          <p:nvPr/>
        </p:nvPicPr>
        <p:blipFill>
          <a:blip r:embed="rId2" cstate="print"/>
          <a:srcRect r="74441"/>
          <a:stretch>
            <a:fillRect/>
          </a:stretch>
        </p:blipFill>
        <p:spPr>
          <a:xfrm>
            <a:off x="0" y="0"/>
            <a:ext cx="1619672" cy="6858000"/>
          </a:xfrm>
          <a:prstGeom prst="rect">
            <a:avLst/>
          </a:prstGeom>
        </p:spPr>
      </p:pic>
      <p:pic>
        <p:nvPicPr>
          <p:cNvPr id="5" name="Рисунок 4" descr="0_7e089_ef0f497b_X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2060848"/>
            <a:ext cx="3675936" cy="45091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63688" y="692696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Спасибо за внимание!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1-001-Fond-Ekologija-i-Mir.jpg"/>
          <p:cNvPicPr>
            <a:picLocks noChangeAspect="1"/>
          </p:cNvPicPr>
          <p:nvPr/>
        </p:nvPicPr>
        <p:blipFill>
          <a:blip r:embed="rId2" cstate="print"/>
          <a:srcRect l="6242" r="74441"/>
          <a:stretch>
            <a:fillRect/>
          </a:stretch>
        </p:blipFill>
        <p:spPr>
          <a:xfrm>
            <a:off x="0" y="0"/>
            <a:ext cx="1224136" cy="6858000"/>
          </a:xfrm>
          <a:prstGeom prst="rect">
            <a:avLst/>
          </a:prstGeom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60240" y="692696"/>
            <a:ext cx="858376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a typeface="Calibri" pitchFamily="34" charset="0"/>
                <a:cs typeface="Times New Roman" pitchFamily="18" charset="0"/>
              </a:rPr>
              <a:t>Умение учиться 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– это 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способность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человека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объективно 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обнаруживать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, каких именно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знаний и умений ему не хватает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для решения актуальной для него задачи,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находить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недостающие знания </a:t>
            </a:r>
            <a:r>
              <a:rPr kumimoji="0" lang="ru-RU" sz="320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самостоятельно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и эффективно 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осваивать</a:t>
            </a: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новые умения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 (способы деятельности) на их основе.</a:t>
            </a:r>
            <a:endParaRPr kumimoji="0" lang="ru-RU" sz="32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5" name="Рисунок 4" descr="Project Tea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4913784"/>
            <a:ext cx="1903158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1-001-Fond-Ekologija-i-Mir.jpg"/>
          <p:cNvPicPr>
            <a:picLocks noChangeAspect="1"/>
          </p:cNvPicPr>
          <p:nvPr/>
        </p:nvPicPr>
        <p:blipFill>
          <a:blip r:embed="rId2" cstate="print"/>
          <a:srcRect r="74441"/>
          <a:stretch>
            <a:fillRect/>
          </a:stretch>
        </p:blipFill>
        <p:spPr>
          <a:xfrm>
            <a:off x="0" y="0"/>
            <a:ext cx="1619672" cy="6858000"/>
          </a:xfrm>
          <a:prstGeom prst="rect">
            <a:avLst/>
          </a:prstGeom>
        </p:spPr>
      </p:pic>
      <p:pic>
        <p:nvPicPr>
          <p:cNvPr id="3" name="Рисунок 2" descr="Man-Explain-With-Friends-0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620688"/>
            <a:ext cx="2880320" cy="2880320"/>
          </a:xfrm>
          <a:prstGeom prst="rect">
            <a:avLst/>
          </a:prstGeom>
        </p:spPr>
      </p:pic>
      <p:pic>
        <p:nvPicPr>
          <p:cNvPr id="5" name="Рисунок 4" descr="NeedFull.NET_kartinki-izobrazheniya-chelovechkov1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404664"/>
            <a:ext cx="3140968" cy="3140968"/>
          </a:xfrm>
          <a:prstGeom prst="rect">
            <a:avLst/>
          </a:prstGeom>
        </p:spPr>
      </p:pic>
      <p:sp>
        <p:nvSpPr>
          <p:cNvPr id="7" name="Плюс 6"/>
          <p:cNvSpPr/>
          <p:nvPr/>
        </p:nvSpPr>
        <p:spPr>
          <a:xfrm>
            <a:off x="2555776" y="2204864"/>
            <a:ext cx="360040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люс 7"/>
          <p:cNvSpPr/>
          <p:nvPr/>
        </p:nvSpPr>
        <p:spPr>
          <a:xfrm>
            <a:off x="5940152" y="1916832"/>
            <a:ext cx="360040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coaching-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91680" y="476672"/>
            <a:ext cx="6948264" cy="46321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971600" y="5445224"/>
            <a:ext cx="82809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69850" h="38100" prst="cross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МЕТОД ПРОЕКТА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1-001-Fond-Ekologija-i-Mir.jpg"/>
          <p:cNvPicPr>
            <a:picLocks noChangeAspect="1"/>
          </p:cNvPicPr>
          <p:nvPr/>
        </p:nvPicPr>
        <p:blipFill>
          <a:blip r:embed="rId2" cstate="print"/>
          <a:srcRect l="5105" r="74441"/>
          <a:stretch>
            <a:fillRect/>
          </a:stretch>
        </p:blipFill>
        <p:spPr>
          <a:xfrm>
            <a:off x="0" y="0"/>
            <a:ext cx="1296144" cy="6858000"/>
          </a:xfrm>
          <a:prstGeom prst="rect">
            <a:avLst/>
          </a:prstGeom>
        </p:spPr>
      </p:pic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260648"/>
            <a:ext cx="7211144" cy="98559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008000"/>
                </a:solidFill>
              </a:rPr>
              <a:t>3 «кита» технологии проектов</a:t>
            </a:r>
            <a:endParaRPr lang="en-US" sz="3600" dirty="0">
              <a:solidFill>
                <a:srgbClr val="008000"/>
              </a:solidFill>
              <a:latin typeface="Bookshelf Symbol 7" pitchFamily="2" charset="2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827584" y="1484784"/>
          <a:ext cx="8064896" cy="318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 descr="AmeliorationCollectiv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347864" y="5157192"/>
            <a:ext cx="2916216" cy="1458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968466" y="217402"/>
            <a:ext cx="6044631" cy="1703500"/>
            <a:chOff x="2125" y="1327"/>
            <a:chExt cx="1570" cy="770"/>
          </a:xfrm>
        </p:grpSpPr>
        <p:sp>
          <p:nvSpPr>
            <p:cNvPr id="72720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2721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5364088" y="3356992"/>
            <a:ext cx="3528392" cy="129614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1403648" y="3501008"/>
            <a:ext cx="33123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</a:rPr>
              <a:t>Исследовательская деятельность</a:t>
            </a:r>
            <a:endParaRPr lang="en-US" sz="28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2711" name="Freeform 7"/>
          <p:cNvSpPr>
            <a:spLocks/>
          </p:cNvSpPr>
          <p:nvPr/>
        </p:nvSpPr>
        <p:spPr bwMode="gray">
          <a:xfrm>
            <a:off x="3923928" y="1988840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92D05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12" name="AutoShape 8"/>
          <p:cNvSpPr>
            <a:spLocks noChangeAspect="1" noChangeArrowheads="1" noTextEdit="1"/>
          </p:cNvSpPr>
          <p:nvPr/>
        </p:nvSpPr>
        <p:spPr bwMode="gray">
          <a:xfrm flipH="1">
            <a:off x="4868863" y="3252788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13" name="Freeform 9"/>
          <p:cNvSpPr>
            <a:spLocks/>
          </p:cNvSpPr>
          <p:nvPr/>
        </p:nvSpPr>
        <p:spPr bwMode="gray">
          <a:xfrm flipH="1">
            <a:off x="5220072" y="1988840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solidFill>
            <a:srgbClr val="00800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2555776" y="260648"/>
            <a:ext cx="508043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4000" b="1" dirty="0" smtClean="0">
                <a:solidFill>
                  <a:srgbClr val="008000"/>
                </a:solidFill>
              </a:rPr>
              <a:t>Метод </a:t>
            </a:r>
          </a:p>
          <a:p>
            <a:pPr algn="ctr" eaLnBrk="0" hangingPunct="0"/>
            <a:r>
              <a:rPr lang="ru-RU" sz="4000" b="1" dirty="0" smtClean="0">
                <a:solidFill>
                  <a:srgbClr val="008000"/>
                </a:solidFill>
              </a:rPr>
              <a:t>проекта</a:t>
            </a:r>
            <a:endParaRPr lang="en-US" sz="4000" dirty="0">
              <a:solidFill>
                <a:srgbClr val="008000"/>
              </a:solidFill>
            </a:endParaRPr>
          </a:p>
        </p:txBody>
      </p:sp>
      <p:sp>
        <p:nvSpPr>
          <p:cNvPr id="72723" name="Text Box 19"/>
          <p:cNvSpPr txBox="1">
            <a:spLocks noChangeArrowheads="1"/>
          </p:cNvSpPr>
          <p:nvPr/>
        </p:nvSpPr>
        <p:spPr bwMode="auto">
          <a:xfrm>
            <a:off x="5580112" y="3429000"/>
            <a:ext cx="30243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Проектная деятельность</a:t>
            </a:r>
            <a:endParaRPr lang="en-US" sz="28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2" name="Рисунок 21" descr="0001-001-Fond-Ekologija-i-Mir.jpg"/>
          <p:cNvPicPr>
            <a:picLocks noChangeAspect="1"/>
          </p:cNvPicPr>
          <p:nvPr/>
        </p:nvPicPr>
        <p:blipFill>
          <a:blip r:embed="rId2" cstate="print"/>
          <a:srcRect r="74441"/>
          <a:stretch>
            <a:fillRect/>
          </a:stretch>
        </p:blipFill>
        <p:spPr>
          <a:xfrm>
            <a:off x="0" y="0"/>
            <a:ext cx="1403648" cy="6858000"/>
          </a:xfrm>
          <a:prstGeom prst="rect">
            <a:avLst/>
          </a:prstGeom>
        </p:spPr>
      </p:pic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1259632" y="3356992"/>
            <a:ext cx="3744416" cy="129614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92D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ru-RU">
              <a:latin typeface="Verdana" pitchFamily="34" charset="0"/>
            </a:endParaRPr>
          </a:p>
        </p:txBody>
      </p:sp>
      <p:pic>
        <p:nvPicPr>
          <p:cNvPr id="19" name="Рисунок 18" descr="kredit-na-obrazovani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4946850"/>
            <a:ext cx="2448272" cy="1911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001-001-Fond-Ekologija-i-Mir.jpg"/>
          <p:cNvPicPr>
            <a:picLocks noChangeAspect="1"/>
          </p:cNvPicPr>
          <p:nvPr/>
        </p:nvPicPr>
        <p:blipFill>
          <a:blip r:embed="rId2" cstate="print"/>
          <a:srcRect r="74441"/>
          <a:stretch>
            <a:fillRect/>
          </a:stretch>
        </p:blipFill>
        <p:spPr>
          <a:xfrm>
            <a:off x="0" y="0"/>
            <a:ext cx="1619672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19672" y="116632"/>
          <a:ext cx="7344816" cy="51678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72408"/>
                <a:gridCol w="3672408"/>
              </a:tblGrid>
              <a:tr h="92581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Исследовательская деятельность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(новые знания)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Проектная</a:t>
                      </a:r>
                    </a:p>
                    <a:p>
                      <a:pPr algn="ctr"/>
                      <a:r>
                        <a:rPr lang="ru-RU" sz="2400" dirty="0" smtClean="0"/>
                        <a:t> деятельность</a:t>
                      </a:r>
                    </a:p>
                    <a:p>
                      <a:pPr algn="ctr"/>
                      <a:r>
                        <a:rPr lang="ru-RU" sz="2400" dirty="0" smtClean="0"/>
                        <a:t>(замысел, план, продукт)</a:t>
                      </a:r>
                      <a:endParaRPr lang="ru-RU" sz="2400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  <a:tr h="722352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Цель -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уяснение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сущности явления, истины, открытие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нового </a:t>
                      </a:r>
                      <a:endParaRPr lang="ru-RU" sz="2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Цель –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проектного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замысла</a:t>
                      </a:r>
                      <a:endParaRPr lang="ru-RU" sz="2200" u="sng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Гипотеза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есть</a:t>
                      </a:r>
                      <a:endParaRPr lang="ru-RU" sz="2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Гипотезы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может и не быть</a:t>
                      </a:r>
                      <a:endParaRPr lang="ru-RU" sz="2200" u="sng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Решение заранее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неизвестно </a:t>
                      </a:r>
                      <a:endParaRPr lang="ru-RU" sz="2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Решение </a:t>
                      </a:r>
                      <a:r>
                        <a:rPr lang="ru-RU" sz="2200" u="sng" dirty="0" smtClean="0"/>
                        <a:t>известно</a:t>
                      </a:r>
                      <a:endParaRPr lang="ru-RU" sz="2200" u="sng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sz="2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Бесконечное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движение «вглубь» </a:t>
                      </a:r>
                      <a:endParaRPr lang="ru-RU" sz="2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Четкий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 </a:t>
                      </a:r>
                    </a:p>
                  </a:txBody>
                  <a:tcPr/>
                </a:tc>
              </a:tr>
              <a:tr h="925817">
                <a:tc>
                  <a:txBody>
                    <a:bodyPr/>
                    <a:lstStyle/>
                    <a:p>
                      <a:pPr algn="ctr"/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 –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новые знания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новая информация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 - </a:t>
                      </a:r>
                      <a:r>
                        <a:rPr lang="ru-RU" sz="2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конечный продукт</a:t>
                      </a:r>
                      <a:endParaRPr lang="ru-RU" sz="2200" u="sng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619672" y="5301209"/>
          <a:ext cx="7344816" cy="13681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72408"/>
                <a:gridCol w="3672408"/>
              </a:tblGrid>
              <a:tr h="136815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Развитие у обучающегося  умений и навыков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i="1" u="sng" baseline="0" dirty="0" smtClean="0"/>
                        <a:t>научного поиска</a:t>
                      </a:r>
                      <a:endParaRPr lang="ru-RU" sz="2000" i="1" u="sng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Развитие умений</a:t>
                      </a:r>
                      <a:r>
                        <a:rPr lang="ru-RU" sz="2000" baseline="0" dirty="0" smtClean="0"/>
                        <a:t> и навыков </a:t>
                      </a:r>
                      <a:r>
                        <a:rPr lang="ru-RU" sz="2000" i="1" u="sng" baseline="0" dirty="0" smtClean="0"/>
                        <a:t>планирования, моделирования и решения практических задач</a:t>
                      </a:r>
                      <a:endParaRPr lang="ru-RU" sz="2000" i="1" u="sng" dirty="0"/>
                    </a:p>
                  </a:txBody>
                  <a:tcP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8181"/>
          <a:ext cx="9144000" cy="6541975"/>
        </p:xfrm>
        <a:graphic>
          <a:graphicData uri="http://schemas.openxmlformats.org/drawingml/2006/table">
            <a:tbl>
              <a:tblPr/>
              <a:tblGrid>
                <a:gridCol w="1547664"/>
                <a:gridCol w="2520280"/>
                <a:gridCol w="3240360"/>
                <a:gridCol w="1835696"/>
              </a:tblGrid>
              <a:tr h="480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Типы проектов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Групповой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Индивидуальный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защиты проекта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Практико-ориентированный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«Как помочь зимующим птицам?»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«На зарядку становись…»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«Бессмертный полк»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«Как выбрать спортивную секцию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?»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школьный 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«Сохраним книги»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«Завтрак. Есть или не есть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?»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22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Исследова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тельский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«Тайны сказок народов севера»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Помните</a:t>
                      </a:r>
                      <a:r>
                        <a:rPr lang="ru-RU" sz="140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…»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школьный,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«Как вырастить растение?» 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«Умно жить с таблицей умножения»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Районный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место (</a:t>
                      </a: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очный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УРФО 1 место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(заочный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1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«Афганский след в истории моей семьи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Районный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место </a:t>
                      </a: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(очный)</a:t>
                      </a:r>
                      <a:endParaRPr lang="ru-RU" sz="11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Российский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место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заоч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ционный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«Я – наследник Победы»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«Талант, живущий среди нас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Окружной,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лауреат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(заочный)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«Правила поведения при ЧС» кл.час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«Удивительный мир зеркал» 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«Первая медицинская помощь» кл.час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«Свойства и особенности снега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Творческий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 благодарностью в сердце» художественное чтение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Фликер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 мой телохранитель» 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 армии всегда готов!» конкурс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«Украшаем класс к Новому году» 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Районный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место </a:t>
                      </a: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(очный)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ХМАО 1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место (заочный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 праздником, девочки!»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праздник на 8 марта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«Закладка - друг книги или ученика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8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Ролевой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----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-----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6525344"/>
            <a:ext cx="648072" cy="2160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27584" y="64886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класс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6525344"/>
            <a:ext cx="648072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627784" y="64886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класс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499992" y="64886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 класс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588224" y="64886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 класс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51920" y="6525344"/>
            <a:ext cx="648072" cy="216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940152" y="6525344"/>
            <a:ext cx="576064" cy="216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Рисунок 47" descr="0001-001-Fond-Ekologija-i-Mir.jpg"/>
          <p:cNvPicPr>
            <a:picLocks noChangeAspect="1"/>
          </p:cNvPicPr>
          <p:nvPr/>
        </p:nvPicPr>
        <p:blipFill>
          <a:blip r:embed="rId2" cstate="print"/>
          <a:srcRect r="74741"/>
          <a:stretch>
            <a:fillRect/>
          </a:stretch>
        </p:blipFill>
        <p:spPr>
          <a:xfrm>
            <a:off x="0" y="0"/>
            <a:ext cx="1907704" cy="6858000"/>
          </a:xfrm>
          <a:prstGeom prst="rect">
            <a:avLst/>
          </a:prstGeom>
        </p:spPr>
      </p:pic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8208912" cy="1417638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rgbClr val="008000"/>
                </a:solidFill>
              </a:rPr>
              <a:t>Основные умения, которые должны быть сформированы у обучающихся для формирования культуры проектной деятельности</a:t>
            </a:r>
            <a:endParaRPr lang="en-US" sz="3600" dirty="0">
              <a:solidFill>
                <a:srgbClr val="008000"/>
              </a:solidFill>
              <a:latin typeface="Bookshelf Symbol 7" pitchFamily="2" charset="2"/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ru-RU"/>
          </a:p>
        </p:txBody>
      </p:sp>
      <p:sp>
        <p:nvSpPr>
          <p:cNvPr id="70702" name="AutoShape 46"/>
          <p:cNvSpPr>
            <a:spLocks noChangeArrowheads="1"/>
          </p:cNvSpPr>
          <p:nvPr/>
        </p:nvSpPr>
        <p:spPr bwMode="ltGray">
          <a:xfrm rot="5400000">
            <a:off x="-2412207" y="1943819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0703" name="AutoShape 47"/>
          <p:cNvSpPr>
            <a:spLocks noChangeArrowheads="1"/>
          </p:cNvSpPr>
          <p:nvPr/>
        </p:nvSpPr>
        <p:spPr bwMode="ltGray">
          <a:xfrm rot="5400000" flipH="1">
            <a:off x="-2016125" y="2400474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33CC33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0707" name="AutoShape 51"/>
          <p:cNvSpPr>
            <a:spLocks noChangeArrowheads="1"/>
          </p:cNvSpPr>
          <p:nvPr/>
        </p:nvSpPr>
        <p:spPr bwMode="gray">
          <a:xfrm>
            <a:off x="2339752" y="2636912"/>
            <a:ext cx="4104456" cy="504056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ru-RU" sz="2800" b="1" i="1" dirty="0" err="1" smtClean="0">
                <a:solidFill>
                  <a:schemeClr val="tx2"/>
                </a:solidFill>
              </a:rPr>
              <a:t>целеполагание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70708" name="AutoShape 52"/>
          <p:cNvSpPr>
            <a:spLocks noChangeArrowheads="1"/>
          </p:cNvSpPr>
          <p:nvPr/>
        </p:nvSpPr>
        <p:spPr bwMode="gray">
          <a:xfrm>
            <a:off x="1763688" y="1916832"/>
            <a:ext cx="4248472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ru-RU" sz="2800" b="1" i="1" dirty="0" err="1" smtClean="0">
                <a:solidFill>
                  <a:schemeClr val="tx2"/>
                </a:solidFill>
              </a:rPr>
              <a:t>проблематизация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331640" y="2132856"/>
            <a:ext cx="381000" cy="381000"/>
            <a:chOff x="2078" y="1680"/>
            <a:chExt cx="1615" cy="1615"/>
          </a:xfrm>
        </p:grpSpPr>
        <p:sp>
          <p:nvSpPr>
            <p:cNvPr id="70710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711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712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70713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70714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70715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1907704" y="2780928"/>
            <a:ext cx="381000" cy="381000"/>
            <a:chOff x="2078" y="1680"/>
            <a:chExt cx="1615" cy="1615"/>
          </a:xfrm>
        </p:grpSpPr>
        <p:sp>
          <p:nvSpPr>
            <p:cNvPr id="70717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718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719" name="Oval 6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70720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70721" name="Oval 6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70722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2195736" y="3501008"/>
            <a:ext cx="381000" cy="381000"/>
            <a:chOff x="2078" y="1680"/>
            <a:chExt cx="1615" cy="1615"/>
          </a:xfrm>
        </p:grpSpPr>
        <p:sp>
          <p:nvSpPr>
            <p:cNvPr id="70724" name="Oval 68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725" name="Oval 69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0726" name="Oval 70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70727" name="Oval 71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70728" name="Oval 72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70729" name="Oval 73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21B3E1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49" name="AutoShape 51"/>
          <p:cNvSpPr>
            <a:spLocks noChangeArrowheads="1"/>
          </p:cNvSpPr>
          <p:nvPr/>
        </p:nvSpPr>
        <p:spPr bwMode="gray">
          <a:xfrm>
            <a:off x="2627784" y="3429000"/>
            <a:ext cx="4176464" cy="504056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ru-RU" sz="2800" b="1" i="1" dirty="0" smtClean="0">
                <a:solidFill>
                  <a:schemeClr val="tx2"/>
                </a:solidFill>
              </a:rPr>
              <a:t>планирование 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50" name="AutoShape 51"/>
          <p:cNvSpPr>
            <a:spLocks noChangeArrowheads="1"/>
          </p:cNvSpPr>
          <p:nvPr/>
        </p:nvSpPr>
        <p:spPr bwMode="gray">
          <a:xfrm>
            <a:off x="2411760" y="5085184"/>
            <a:ext cx="5760640" cy="550168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ru-RU" sz="2800" b="1" i="1" dirty="0" smtClean="0">
                <a:solidFill>
                  <a:schemeClr val="tx2"/>
                </a:solidFill>
              </a:rPr>
              <a:t>анализ результатов и рефлексия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grpSp>
        <p:nvGrpSpPr>
          <p:cNvPr id="46" name="Group 60"/>
          <p:cNvGrpSpPr>
            <a:grpSpLocks/>
          </p:cNvGrpSpPr>
          <p:nvPr/>
        </p:nvGrpSpPr>
        <p:grpSpPr bwMode="auto">
          <a:xfrm>
            <a:off x="2339752" y="4293096"/>
            <a:ext cx="381000" cy="381000"/>
            <a:chOff x="2078" y="1680"/>
            <a:chExt cx="1615" cy="1615"/>
          </a:xfrm>
        </p:grpSpPr>
        <p:sp>
          <p:nvSpPr>
            <p:cNvPr id="47" name="Oval 61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" name="Oval 62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" name="Oval 63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53" name="Oval 6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48BE67">
                    <a:gamma/>
                    <a:shade val="0"/>
                    <a:invGamma/>
                  </a:srgbClr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54" name="Oval 65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55" name="Oval 6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48BE67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grpSp>
        <p:nvGrpSpPr>
          <p:cNvPr id="56" name="Group 53"/>
          <p:cNvGrpSpPr>
            <a:grpSpLocks/>
          </p:cNvGrpSpPr>
          <p:nvPr/>
        </p:nvGrpSpPr>
        <p:grpSpPr bwMode="auto">
          <a:xfrm>
            <a:off x="2051720" y="5157192"/>
            <a:ext cx="381000" cy="381000"/>
            <a:chOff x="2078" y="1680"/>
            <a:chExt cx="1615" cy="1615"/>
          </a:xfrm>
        </p:grpSpPr>
        <p:sp>
          <p:nvSpPr>
            <p:cNvPr id="57" name="Oval 54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" name="Oval 55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9" name="Oval 5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0" name="Oval 57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61" name="Oval 5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2" name="Oval 59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</p:grpSp>
      <p:sp>
        <p:nvSpPr>
          <p:cNvPr id="63" name="AutoShape 51"/>
          <p:cNvSpPr>
            <a:spLocks noChangeArrowheads="1"/>
          </p:cNvSpPr>
          <p:nvPr/>
        </p:nvSpPr>
        <p:spPr bwMode="gray">
          <a:xfrm>
            <a:off x="2771800" y="4221088"/>
            <a:ext cx="4176464" cy="504056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ru-RU" sz="2800" b="1" i="1" dirty="0" smtClean="0">
                <a:solidFill>
                  <a:schemeClr val="tx2"/>
                </a:solidFill>
              </a:rPr>
              <a:t>презентация и защита</a:t>
            </a:r>
            <a:endParaRPr lang="en-US" sz="28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8181"/>
          <a:ext cx="9144000" cy="6541975"/>
        </p:xfrm>
        <a:graphic>
          <a:graphicData uri="http://schemas.openxmlformats.org/drawingml/2006/table">
            <a:tbl>
              <a:tblPr/>
              <a:tblGrid>
                <a:gridCol w="1547664"/>
                <a:gridCol w="2520280"/>
                <a:gridCol w="3240360"/>
                <a:gridCol w="1835696"/>
              </a:tblGrid>
              <a:tr h="480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Типы проектов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Групповой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Индивидуальный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Уровень защиты проекта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Практико-ориентированный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«Как помочь зимующим птицам?»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«На зарядку становись…»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«Бессмертный полк»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«Как выбрать спортивную секцию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?»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школьный 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«Сохраним книги»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«Завтрак. Есть или не есть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?»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322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Исследова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тельский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«Тайны сказок народов севера»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«Помните…»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Высочанский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Данил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школьный,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«Как вырастить растение?» 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«Умно жить с таблицей умножения»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Районный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место (</a:t>
                      </a: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очный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УРФО 1 место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(заочный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12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«Афганский след в истории моей семьи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Районный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место </a:t>
                      </a: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(очный)</a:t>
                      </a:r>
                      <a:endParaRPr lang="ru-RU" sz="1100" b="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Российский 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место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1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заоч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</a:t>
                      </a: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ционный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«Я – наследник Победы»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«Талант, живущий среди нас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Окружной,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лауреат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(заочный)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«Правила поведения при ЧС» кл.час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«Удивительный мир зеркал» 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«Первая медицинская помощь» кл.час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«Свойства и особенности снега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Творческий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 благодарностью в сердце» художественное чтение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4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Фликер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– мой телохранитель» 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08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«К армии всегда готов!» конкурс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«Украшаем класс к Новому году» 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Районный </a:t>
                      </a: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место </a:t>
                      </a:r>
                      <a:r>
                        <a:rPr lang="ru-RU" sz="11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(очный)</a:t>
                      </a: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ХМАО 1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место (заочный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9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 праздником, девочки!»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праздник на 8 марта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«Закладка - друг книги или ученика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?»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BDB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классный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8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Ролевой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----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-----</a:t>
                      </a: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2192" marR="321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79512" y="6525344"/>
            <a:ext cx="648072" cy="2160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27584" y="64886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 класс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6525344"/>
            <a:ext cx="648072" cy="2160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627784" y="64886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 класс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499992" y="64886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 класс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588224" y="648866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4 класс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51920" y="6525344"/>
            <a:ext cx="648072" cy="2160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940152" y="6525344"/>
            <a:ext cx="576064" cy="2160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457</TotalTime>
  <Words>764</Words>
  <Application>Microsoft Office PowerPoint</Application>
  <PresentationFormat>Экран (4:3)</PresentationFormat>
  <Paragraphs>196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3 «кита» технологии проектов</vt:lpstr>
      <vt:lpstr>Презентация PowerPoint</vt:lpstr>
      <vt:lpstr>Презентация PowerPoint</vt:lpstr>
      <vt:lpstr>Презентация PowerPoint</vt:lpstr>
      <vt:lpstr>Основные умения, которые должны быть сформированы у обучающихся для формирования культуры проектной деятельности</vt:lpstr>
      <vt:lpstr>Презентация PowerPoint</vt:lpstr>
      <vt:lpstr>Основные этапы  работы над проектом </vt:lpstr>
      <vt:lpstr>3 критерия успешности применения технологии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48</cp:revision>
  <dcterms:created xsi:type="dcterms:W3CDTF">2014-12-18T17:37:22Z</dcterms:created>
  <dcterms:modified xsi:type="dcterms:W3CDTF">2018-01-26T06:03:06Z</dcterms:modified>
</cp:coreProperties>
</file>